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2" r:id="rId2"/>
    <p:sldId id="273" r:id="rId3"/>
    <p:sldId id="278" r:id="rId4"/>
    <p:sldId id="265" r:id="rId5"/>
    <p:sldId id="266" r:id="rId6"/>
    <p:sldId id="269" r:id="rId7"/>
    <p:sldId id="268" r:id="rId8"/>
    <p:sldId id="270" r:id="rId9"/>
    <p:sldId id="259" r:id="rId10"/>
    <p:sldId id="277" r:id="rId11"/>
    <p:sldId id="260" r:id="rId12"/>
    <p:sldId id="27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96"/>
    <p:restoredTop sz="96327"/>
  </p:normalViewPr>
  <p:slideViewPr>
    <p:cSldViewPr snapToGrid="0" snapToObjects="1">
      <p:cViewPr varScale="1">
        <p:scale>
          <a:sx n="49" d="100"/>
          <a:sy n="49" d="100"/>
        </p:scale>
        <p:origin x="4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hyperlink" Target="mailto:darrylf@dreamflights.org" TargetMode="External"/><Relationship Id="rId7" Type="http://schemas.openxmlformats.org/officeDocument/2006/relationships/image" Target="../media/image21.tiff"/><Relationship Id="rId2" Type="http://schemas.openxmlformats.org/officeDocument/2006/relationships/hyperlink" Target="http://www.dreamflights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hyperlink" Target="mailto:merilync@dreamflights.or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yCtjVQ5nNJA?feature=oembed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://en.wikipedia.org/wiki/File:1867_Mitchell_Map_of_the_United_States_-_Geographicus_-_UnitedStates-mitchell-1867.jpg" TargetMode="External"/><Relationship Id="rId7" Type="http://schemas.openxmlformats.org/officeDocument/2006/relationships/image" Target="../media/image1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hyperlink" Target="http://en.wikipedia.org/wiki/File:1867_Mitchell_Map_of_the_United_States_-_Geographicus_-_UnitedStates-mitchell-1867.jpg" TargetMode="External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reamflights.org/honor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360B475-7CBA-F441-AA8B-2CFDBD390B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8" r="9758" b="-1"/>
          <a:stretch/>
        </p:blipFill>
        <p:spPr>
          <a:xfrm rot="5400000">
            <a:off x="-1297800" y="350897"/>
            <a:ext cx="14787598" cy="12192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71C691-CF9F-894A-8EC8-33DEE5F5AE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80422" y="395415"/>
            <a:ext cx="4386648" cy="1890585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Give back to those who gave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0C2D19-C26E-CD49-BFCB-8C796CFF7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7080421" cy="242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352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38DEF-2F27-1D46-923B-4B6FE7D54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628" y="388410"/>
            <a:ext cx="6132446" cy="1905000"/>
          </a:xfrm>
        </p:spPr>
        <p:txBody>
          <a:bodyPr>
            <a:normAutofit/>
          </a:bodyPr>
          <a:lstStyle/>
          <a:p>
            <a:r>
              <a:rPr lang="en-US" sz="4000" b="1" dirty="0"/>
              <a:t>Dream Flights – VFW partnership</a:t>
            </a:r>
          </a:p>
        </p:txBody>
      </p:sp>
      <p:pic>
        <p:nvPicPr>
          <p:cNvPr id="7" name="Picture 6" descr="A picture containing person, holding, man, table&#10;&#10;Description automatically generated">
            <a:extLst>
              <a:ext uri="{FF2B5EF4-FFF2-40B4-BE49-F238E27FC236}">
                <a16:creationId xmlns:a16="http://schemas.microsoft.com/office/drawing/2014/main" id="{1CEC21A0-6BC1-9E44-9480-04ADFF7909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5" r="11518"/>
          <a:stretch/>
        </p:blipFill>
        <p:spPr>
          <a:xfrm>
            <a:off x="1180740" y="720348"/>
            <a:ext cx="3416888" cy="521877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405B4-4A68-344B-9C89-E749404B9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8387" y="1913692"/>
            <a:ext cx="6692419" cy="4175704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VFW Program Director Lynn Rolf is on our communication’s team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Find WWII veteran dream flyers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Fundraise – Encourage VFW members to participate in this historic event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Come out to the events and celebrate our WWII heroes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Use Social Media channels to tell the WWII veterans stories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09451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2F44B-A9B4-3E48-805A-DD6F45602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/>
          <a:p>
            <a:r>
              <a:rPr lang="en-US" sz="4000" b="1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0199A-3A8F-B74A-9E6C-E548B71967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650" cy="2514600"/>
          </a:xfrm>
        </p:spPr>
        <p:txBody>
          <a:bodyPr anchor="ctr">
            <a:normAutofit/>
          </a:bodyPr>
          <a:lstStyle/>
          <a:p>
            <a:r>
              <a:rPr lang="en-US" sz="2400" dirty="0"/>
              <a:t>We’re grateful for the opportunity to partner with you.</a:t>
            </a:r>
          </a:p>
        </p:txBody>
      </p:sp>
      <p:pic>
        <p:nvPicPr>
          <p:cNvPr id="6" name="Picture 5" descr="A person standing next to a plane&#10;&#10;Description automatically generated">
            <a:extLst>
              <a:ext uri="{FF2B5EF4-FFF2-40B4-BE49-F238E27FC236}">
                <a16:creationId xmlns:a16="http://schemas.microsoft.com/office/drawing/2014/main" id="{4E15DE1D-7D10-244B-B59A-0D253E2EC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0936" y="0"/>
            <a:ext cx="59710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269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38DEF-2F27-1D46-923B-4B6FE7D54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446" y="-192993"/>
            <a:ext cx="6132446" cy="1905000"/>
          </a:xfrm>
        </p:spPr>
        <p:txBody>
          <a:bodyPr>
            <a:normAutofit/>
          </a:bodyPr>
          <a:lstStyle/>
          <a:p>
            <a:pPr algn="ctr"/>
            <a:r>
              <a:rPr lang="en-US" sz="3400" b="1" dirty="0"/>
              <a:t>Contact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405B4-4A68-344B-9C89-E749404B9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62" y="2360683"/>
            <a:ext cx="6692419" cy="417570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18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Website - www.dreamflights.org</a:t>
            </a: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/>
              <a:t>Darryl Fisher, President –                 </a:t>
            </a:r>
            <a:r>
              <a:rPr lang="en-US" sz="18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darrylf@dreamflights.org</a:t>
            </a:r>
            <a:r>
              <a:rPr lang="en-US" sz="1800" dirty="0"/>
              <a:t>, 775-737-8906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Merilyn Chaffee, VP of Operations – </a:t>
            </a:r>
            <a:r>
              <a:rPr lang="en-US" sz="18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merilync@dreamflights.org</a:t>
            </a:r>
            <a:r>
              <a:rPr lang="en-US" sz="1800" dirty="0"/>
              <a:t>, 707-738-0916</a:t>
            </a:r>
          </a:p>
          <a:p>
            <a:pPr marL="0" indent="0">
              <a:lnSpc>
                <a:spcPct val="90000"/>
              </a:lnSpc>
              <a:buNone/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dirty="0"/>
              <a:t>        Facebook, </a:t>
            </a:r>
            <a:r>
              <a:rPr lang="en-US" dirty="0" err="1"/>
              <a:t>dreamflightsorg</a:t>
            </a:r>
            <a:endParaRPr lang="en-US" dirty="0"/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         Instagram, @</a:t>
            </a:r>
            <a:r>
              <a:rPr lang="en-US" dirty="0" err="1"/>
              <a:t>dreamflightsorg</a:t>
            </a: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          </a:t>
            </a:r>
            <a:r>
              <a:rPr lang="en-US" dirty="0" err="1"/>
              <a:t>Youtube</a:t>
            </a:r>
            <a:r>
              <a:rPr lang="en-US" dirty="0"/>
              <a:t>, Dream Flights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 marL="0" indent="0">
              <a:lnSpc>
                <a:spcPct val="90000"/>
              </a:lnSpc>
              <a:buNone/>
            </a:pPr>
            <a:endParaRPr lang="en-US" sz="1800" dirty="0"/>
          </a:p>
          <a:p>
            <a:pPr>
              <a:lnSpc>
                <a:spcPct val="90000"/>
              </a:lnSpc>
            </a:pP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0EAAA9-DA73-EE4A-BBE1-8F8F447F78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015" y="3428999"/>
            <a:ext cx="425678" cy="4256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4ABF83-F5EE-5641-B143-47B4E15D5F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408" y="4191089"/>
            <a:ext cx="514892" cy="5148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800A84-66E7-2D46-8B82-DCFA66F232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408" y="4970136"/>
            <a:ext cx="514892" cy="514892"/>
          </a:xfrm>
          <a:prstGeom prst="rect">
            <a:avLst/>
          </a:prstGeom>
        </p:spPr>
      </p:pic>
      <p:pic>
        <p:nvPicPr>
          <p:cNvPr id="10" name="Picture 9" descr="A person in a car&#10;&#10;Description automatically generated with low confidence">
            <a:extLst>
              <a:ext uri="{FF2B5EF4-FFF2-40B4-BE49-F238E27FC236}">
                <a16:creationId xmlns:a16="http://schemas.microsoft.com/office/drawing/2014/main" id="{B51FE367-8B72-7548-B48E-CA6700C5B3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7899" y="472296"/>
            <a:ext cx="4656808" cy="591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787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983CDF-024C-CB47-8456-0F38876D1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306" y="-250347"/>
            <a:ext cx="7675012" cy="1905000"/>
          </a:xfrm>
        </p:spPr>
        <p:txBody>
          <a:bodyPr>
            <a:normAutofit/>
          </a:bodyPr>
          <a:lstStyle/>
          <a:p>
            <a:r>
              <a:rPr lang="en-US" sz="3600" dirty="0"/>
              <a:t>Dream Flights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4E0C696-4D74-F14F-B075-7F6B5C6F9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013" y="801007"/>
            <a:ext cx="6164200" cy="551329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Dream Flights is a non-profit 501c3 organization founded in 2011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Our mission is to give back to those who gave.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We are dedicated to honoring seniors and military veterans. 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We provide Dream Flights nationally in 6 Boeing </a:t>
            </a:r>
            <a:r>
              <a:rPr lang="en-US" sz="2400" dirty="0" err="1"/>
              <a:t>Stearman</a:t>
            </a:r>
            <a:r>
              <a:rPr lang="en-US" sz="2400" dirty="0"/>
              <a:t> biplanes. 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We’ve flown over 4,200 Dream Flights in 41 states including Alaska.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D68BAE-F109-C14D-8750-FCE95C4DC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3350" y="0"/>
            <a:ext cx="52480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38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983CDF-024C-CB47-8456-0F38876D1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" y="253221"/>
            <a:ext cx="5878832" cy="1371600"/>
          </a:xfrm>
        </p:spPr>
        <p:txBody>
          <a:bodyPr anchor="b">
            <a:noAutofit/>
          </a:bodyPr>
          <a:lstStyle/>
          <a:p>
            <a:r>
              <a:rPr lang="en-US" sz="6000" dirty="0"/>
              <a:t>Dream Flights</a:t>
            </a:r>
          </a:p>
        </p:txBody>
      </p:sp>
      <p:pic>
        <p:nvPicPr>
          <p:cNvPr id="6" name="Picture 5" descr="A picture containing text, blue, aircraft, airplane&#10;&#10;Description automatically generated">
            <a:extLst>
              <a:ext uri="{FF2B5EF4-FFF2-40B4-BE49-F238E27FC236}">
                <a16:creationId xmlns:a16="http://schemas.microsoft.com/office/drawing/2014/main" id="{C6CAF59C-EBA2-1A40-AFDB-1FB5A07521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289" b="42933"/>
          <a:stretch/>
        </p:blipFill>
        <p:spPr>
          <a:xfrm>
            <a:off x="6248399" y="0"/>
            <a:ext cx="5943601" cy="3547399"/>
          </a:xfrm>
          <a:prstGeom prst="rect">
            <a:avLst/>
          </a:prstGeom>
          <a:noFill/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4E0C696-4D74-F14F-B075-7F6B5C6F99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3840" y="1828800"/>
            <a:ext cx="5059680" cy="3657600"/>
          </a:xfrm>
        </p:spPr>
        <p:txBody>
          <a:bodyPr anchor="ctr">
            <a:normAutofit fontScale="85000" lnSpcReduction="10000"/>
          </a:bodyPr>
          <a:lstStyle/>
          <a:p>
            <a:pPr>
              <a:lnSpc>
                <a:spcPct val="90000"/>
              </a:lnSpc>
            </a:pPr>
            <a:r>
              <a:rPr lang="en-US" sz="4600" dirty="0"/>
              <a:t>Key partners include:</a:t>
            </a:r>
          </a:p>
          <a:p>
            <a:pPr>
              <a:lnSpc>
                <a:spcPct val="90000"/>
              </a:lnSpc>
            </a:pPr>
            <a:endParaRPr lang="en-US" sz="3200" dirty="0"/>
          </a:p>
          <a:p>
            <a:pPr>
              <a:lnSpc>
                <a:spcPct val="90000"/>
              </a:lnSpc>
            </a:pPr>
            <a:endParaRPr lang="en-US" sz="3200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dirty="0" err="1"/>
              <a:t>SportClips</a:t>
            </a:r>
            <a:r>
              <a:rPr lang="en-US" sz="3200" dirty="0"/>
              <a:t> 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American Airlines 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American Health Care Association, etc.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DD354A-0FDC-A247-98AE-39ABCD5AD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661" y="2560320"/>
            <a:ext cx="5510784" cy="413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66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65F32515-9322-44A5-8C72-4C7BFB461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617F13B-5021-454F-90E5-3AB2383BF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4485B0-7C08-934E-B7DD-DBBCE5A3D7DD}"/>
              </a:ext>
            </a:extLst>
          </p:cNvPr>
          <p:cNvSpPr/>
          <p:nvPr/>
        </p:nvSpPr>
        <p:spPr>
          <a:xfrm>
            <a:off x="4660963" y="6382571"/>
            <a:ext cx="3055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Direct Supply Connection</a:t>
            </a:r>
            <a:endParaRPr lang="en-US"/>
          </a:p>
        </p:txBody>
      </p:sp>
      <p:pic>
        <p:nvPicPr>
          <p:cNvPr id="3" name="Online Media 2" descr="Taking Care to New Heights | Senior Living Stories | Direct Supply">
            <a:hlinkClick r:id="" action="ppaction://media"/>
            <a:extLst>
              <a:ext uri="{FF2B5EF4-FFF2-40B4-BE49-F238E27FC236}">
                <a16:creationId xmlns:a16="http://schemas.microsoft.com/office/drawing/2014/main" id="{D5EABC99-7C7C-1741-B64B-0EF6B8A6787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89308" y="556486"/>
            <a:ext cx="10213383" cy="574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08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3273954-2D59-9F4F-8244-260076206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871" y="-123774"/>
            <a:ext cx="8698494" cy="70240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2424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2F586-6D6B-7F43-B329-B207647FB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45" y="26256"/>
            <a:ext cx="5266155" cy="1325563"/>
          </a:xfrm>
        </p:spPr>
        <p:txBody>
          <a:bodyPr>
            <a:normAutofit/>
          </a:bodyPr>
          <a:lstStyle/>
          <a:p>
            <a:r>
              <a:rPr lang="en-US" dirty="0"/>
              <a:t>Scope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B0C9D-96F2-3244-B88C-5885EA43E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545" y="1154111"/>
            <a:ext cx="2630506" cy="5296116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Last national recognition for WWII veterans</a:t>
            </a:r>
          </a:p>
          <a:p>
            <a:r>
              <a:rPr lang="en-US" sz="2000" dirty="0"/>
              <a:t>We estimate over 1000 WWII veteran Dream Flights</a:t>
            </a:r>
          </a:p>
          <a:p>
            <a:r>
              <a:rPr lang="en-US" sz="2000" dirty="0"/>
              <a:t>Largest ever national barnstorming effort </a:t>
            </a:r>
          </a:p>
          <a:p>
            <a:r>
              <a:rPr lang="en-US" sz="2000" dirty="0"/>
              <a:t>Six airplanes flying every day for 61 days</a:t>
            </a:r>
          </a:p>
          <a:p>
            <a:r>
              <a:rPr lang="en-US" sz="2000" dirty="0"/>
              <a:t>We will touch over 300 cities </a:t>
            </a:r>
          </a:p>
          <a:p>
            <a:endParaRPr lang="en-US" dirty="0"/>
          </a:p>
        </p:txBody>
      </p:sp>
      <p:pic>
        <p:nvPicPr>
          <p:cNvPr id="6" name="Picture 5" descr="A picture containing person, outdoor, person, sitting&#10;&#10;Description automatically generated">
            <a:extLst>
              <a:ext uri="{FF2B5EF4-FFF2-40B4-BE49-F238E27FC236}">
                <a16:creationId xmlns:a16="http://schemas.microsoft.com/office/drawing/2014/main" id="{C29D6D74-2625-A942-9052-9819E71D4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395" y="0"/>
            <a:ext cx="89396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087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8339B-33FC-F544-BCF5-A4971EDA2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00C0A2E5-7D10-6743-ABD5-0C1FC41C57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89771" y="8775"/>
            <a:ext cx="10795000" cy="6852667"/>
          </a:xfrm>
        </p:spPr>
      </p:pic>
      <p:pic>
        <p:nvPicPr>
          <p:cNvPr id="44" name="Graphic 43" descr="Marker">
            <a:extLst>
              <a:ext uri="{FF2B5EF4-FFF2-40B4-BE49-F238E27FC236}">
                <a16:creationId xmlns:a16="http://schemas.microsoft.com/office/drawing/2014/main" id="{994309FA-A9C3-674C-8836-6D7E022DE8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88803" y="2440815"/>
            <a:ext cx="611242" cy="611242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FB4557F6-DF5C-5E4B-A745-805AE3583B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767" b="28145"/>
          <a:stretch/>
        </p:blipFill>
        <p:spPr>
          <a:xfrm rot="1293958">
            <a:off x="8991506" y="3685083"/>
            <a:ext cx="784881" cy="455916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3CC4086F-FEB6-9246-9FCC-0CC08C6BD4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767" b="28145"/>
          <a:stretch/>
        </p:blipFill>
        <p:spPr>
          <a:xfrm rot="20306042" flipH="1">
            <a:off x="5041806" y="5043983"/>
            <a:ext cx="784881" cy="455916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33ACC233-7F7C-A04F-85B4-0ECD3CC054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767" b="28145"/>
          <a:stretch/>
        </p:blipFill>
        <p:spPr>
          <a:xfrm rot="20832461" flipH="1">
            <a:off x="1527887" y="3201041"/>
            <a:ext cx="784881" cy="455916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2040D5E1-30D0-5A49-A0CD-77FDB78B46A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3767" b="28145"/>
          <a:stretch/>
        </p:blipFill>
        <p:spPr>
          <a:xfrm rot="1587109" flipH="1">
            <a:off x="1816126" y="799948"/>
            <a:ext cx="784881" cy="455916"/>
          </a:xfrm>
          <a:prstGeom prst="rect">
            <a:avLst/>
          </a:prstGeom>
          <a:scene3d>
            <a:camera prst="orthographicFront"/>
            <a:lightRig rig="chilly" dir="t"/>
          </a:scene3d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25CAA9CE-6062-BD4F-8F7F-E08DC55701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767" b="28145"/>
          <a:stretch/>
        </p:blipFill>
        <p:spPr>
          <a:xfrm rot="19862879">
            <a:off x="7567356" y="1696534"/>
            <a:ext cx="784881" cy="455916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EF6EEFE9-34EC-0C4C-9F02-740E2F501E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767" b="28145"/>
          <a:stretch/>
        </p:blipFill>
        <p:spPr>
          <a:xfrm rot="19990498">
            <a:off x="9745218" y="1340920"/>
            <a:ext cx="784060" cy="455439"/>
          </a:xfrm>
          <a:prstGeom prst="rect">
            <a:avLst/>
          </a:prstGeom>
        </p:spPr>
      </p:pic>
      <p:pic>
        <p:nvPicPr>
          <p:cNvPr id="9" name="Graphic 8" descr="Water">
            <a:extLst>
              <a:ext uri="{FF2B5EF4-FFF2-40B4-BE49-F238E27FC236}">
                <a16:creationId xmlns:a16="http://schemas.microsoft.com/office/drawing/2014/main" id="{2312D159-9A02-404E-8AE9-8D2A867127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2171964" y="867384"/>
            <a:ext cx="270534" cy="270534"/>
          </a:xfrm>
          <a:prstGeom prst="rect">
            <a:avLst/>
          </a:prstGeom>
        </p:spPr>
      </p:pic>
      <p:pic>
        <p:nvPicPr>
          <p:cNvPr id="37" name="Graphic 36" descr="Water">
            <a:extLst>
              <a:ext uri="{FF2B5EF4-FFF2-40B4-BE49-F238E27FC236}">
                <a16:creationId xmlns:a16="http://schemas.microsoft.com/office/drawing/2014/main" id="{15A12BD5-E9AA-554B-AD86-26502A2D8D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2619422" y="1081559"/>
            <a:ext cx="270534" cy="270534"/>
          </a:xfrm>
          <a:prstGeom prst="rect">
            <a:avLst/>
          </a:prstGeom>
        </p:spPr>
      </p:pic>
      <p:pic>
        <p:nvPicPr>
          <p:cNvPr id="38" name="Graphic 37" descr="Water">
            <a:extLst>
              <a:ext uri="{FF2B5EF4-FFF2-40B4-BE49-F238E27FC236}">
                <a16:creationId xmlns:a16="http://schemas.microsoft.com/office/drawing/2014/main" id="{E57684FF-4BF9-3644-9CFF-BBFB773C55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3086439" y="1002651"/>
            <a:ext cx="270534" cy="270534"/>
          </a:xfrm>
          <a:prstGeom prst="rect">
            <a:avLst/>
          </a:prstGeom>
        </p:spPr>
      </p:pic>
      <p:pic>
        <p:nvPicPr>
          <p:cNvPr id="39" name="Graphic 38" descr="Water">
            <a:extLst>
              <a:ext uri="{FF2B5EF4-FFF2-40B4-BE49-F238E27FC236}">
                <a16:creationId xmlns:a16="http://schemas.microsoft.com/office/drawing/2014/main" id="{4E489E62-52BD-F849-A99E-DD3EBDBA32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3616858" y="1157064"/>
            <a:ext cx="270534" cy="270534"/>
          </a:xfrm>
          <a:prstGeom prst="rect">
            <a:avLst/>
          </a:prstGeom>
        </p:spPr>
      </p:pic>
      <p:pic>
        <p:nvPicPr>
          <p:cNvPr id="41" name="Graphic 40" descr="Water">
            <a:extLst>
              <a:ext uri="{FF2B5EF4-FFF2-40B4-BE49-F238E27FC236}">
                <a16:creationId xmlns:a16="http://schemas.microsoft.com/office/drawing/2014/main" id="{39310350-DD5A-164A-9295-6D42305BC0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3684570" y="1545342"/>
            <a:ext cx="270534" cy="270534"/>
          </a:xfrm>
          <a:prstGeom prst="rect">
            <a:avLst/>
          </a:prstGeom>
        </p:spPr>
      </p:pic>
      <p:pic>
        <p:nvPicPr>
          <p:cNvPr id="43" name="Graphic 42" descr="Water">
            <a:extLst>
              <a:ext uri="{FF2B5EF4-FFF2-40B4-BE49-F238E27FC236}">
                <a16:creationId xmlns:a16="http://schemas.microsoft.com/office/drawing/2014/main" id="{B39D6C3F-7871-E04B-B86A-B681D758A1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4163286" y="1911771"/>
            <a:ext cx="270534" cy="270534"/>
          </a:xfrm>
          <a:prstGeom prst="rect">
            <a:avLst/>
          </a:prstGeom>
        </p:spPr>
      </p:pic>
      <p:pic>
        <p:nvPicPr>
          <p:cNvPr id="45" name="Graphic 44" descr="Water">
            <a:extLst>
              <a:ext uri="{FF2B5EF4-FFF2-40B4-BE49-F238E27FC236}">
                <a16:creationId xmlns:a16="http://schemas.microsoft.com/office/drawing/2014/main" id="{CA7018AA-599D-2B43-BCA2-D0788AB7DB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4320120" y="1387111"/>
            <a:ext cx="270534" cy="270534"/>
          </a:xfrm>
          <a:prstGeom prst="rect">
            <a:avLst/>
          </a:prstGeom>
        </p:spPr>
      </p:pic>
      <p:pic>
        <p:nvPicPr>
          <p:cNvPr id="46" name="Graphic 45" descr="Water">
            <a:extLst>
              <a:ext uri="{FF2B5EF4-FFF2-40B4-BE49-F238E27FC236}">
                <a16:creationId xmlns:a16="http://schemas.microsoft.com/office/drawing/2014/main" id="{B1AFCFB4-1A4B-6E41-969E-17532530E0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4778829" y="1851788"/>
            <a:ext cx="270534" cy="270534"/>
          </a:xfrm>
          <a:prstGeom prst="rect">
            <a:avLst/>
          </a:prstGeom>
        </p:spPr>
      </p:pic>
      <p:pic>
        <p:nvPicPr>
          <p:cNvPr id="47" name="Graphic 46" descr="Water">
            <a:extLst>
              <a:ext uri="{FF2B5EF4-FFF2-40B4-BE49-F238E27FC236}">
                <a16:creationId xmlns:a16="http://schemas.microsoft.com/office/drawing/2014/main" id="{983FFE0D-6AE5-4248-AF2A-839C35AE6A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5168017" y="1425815"/>
            <a:ext cx="270534" cy="270534"/>
          </a:xfrm>
          <a:prstGeom prst="rect">
            <a:avLst/>
          </a:prstGeom>
        </p:spPr>
      </p:pic>
      <p:pic>
        <p:nvPicPr>
          <p:cNvPr id="48" name="Graphic 47" descr="Water">
            <a:extLst>
              <a:ext uri="{FF2B5EF4-FFF2-40B4-BE49-F238E27FC236}">
                <a16:creationId xmlns:a16="http://schemas.microsoft.com/office/drawing/2014/main" id="{F63ED861-103F-5848-BFC4-180B5647D9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5370761" y="2036779"/>
            <a:ext cx="270534" cy="270534"/>
          </a:xfrm>
          <a:prstGeom prst="rect">
            <a:avLst/>
          </a:prstGeom>
        </p:spPr>
      </p:pic>
      <p:pic>
        <p:nvPicPr>
          <p:cNvPr id="49" name="Graphic 48" descr="Water">
            <a:extLst>
              <a:ext uri="{FF2B5EF4-FFF2-40B4-BE49-F238E27FC236}">
                <a16:creationId xmlns:a16="http://schemas.microsoft.com/office/drawing/2014/main" id="{65FE6BE2-F4DF-3048-B84C-726045B11B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5989236" y="1597561"/>
            <a:ext cx="270534" cy="270534"/>
          </a:xfrm>
          <a:prstGeom prst="rect">
            <a:avLst/>
          </a:prstGeom>
        </p:spPr>
      </p:pic>
      <p:pic>
        <p:nvPicPr>
          <p:cNvPr id="51" name="Graphic 50" descr="Water">
            <a:extLst>
              <a:ext uri="{FF2B5EF4-FFF2-40B4-BE49-F238E27FC236}">
                <a16:creationId xmlns:a16="http://schemas.microsoft.com/office/drawing/2014/main" id="{780A4D5E-73B2-2944-8DBF-3903314E79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3261033" y="1399784"/>
            <a:ext cx="270534" cy="270534"/>
          </a:xfrm>
          <a:prstGeom prst="rect">
            <a:avLst/>
          </a:prstGeom>
        </p:spPr>
      </p:pic>
      <p:pic>
        <p:nvPicPr>
          <p:cNvPr id="26" name="Graphic 25" descr="Water">
            <a:extLst>
              <a:ext uri="{FF2B5EF4-FFF2-40B4-BE49-F238E27FC236}">
                <a16:creationId xmlns:a16="http://schemas.microsoft.com/office/drawing/2014/main" id="{DB32156C-515F-3E42-B8B0-502CE2AF82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6058001" y="2122322"/>
            <a:ext cx="270534" cy="270534"/>
          </a:xfrm>
          <a:prstGeom prst="rect">
            <a:avLst/>
          </a:prstGeom>
        </p:spPr>
      </p:pic>
      <p:pic>
        <p:nvPicPr>
          <p:cNvPr id="27" name="Graphic 26" descr="Water">
            <a:extLst>
              <a:ext uri="{FF2B5EF4-FFF2-40B4-BE49-F238E27FC236}">
                <a16:creationId xmlns:a16="http://schemas.microsoft.com/office/drawing/2014/main" id="{C3575E40-7B29-C443-A4A3-77128401DB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8173521" y="2725347"/>
            <a:ext cx="270534" cy="270534"/>
          </a:xfrm>
          <a:prstGeom prst="rect">
            <a:avLst/>
          </a:prstGeom>
        </p:spPr>
      </p:pic>
      <p:pic>
        <p:nvPicPr>
          <p:cNvPr id="28" name="Graphic 27" descr="Water">
            <a:extLst>
              <a:ext uri="{FF2B5EF4-FFF2-40B4-BE49-F238E27FC236}">
                <a16:creationId xmlns:a16="http://schemas.microsoft.com/office/drawing/2014/main" id="{8F6C580E-B4B2-884E-BA84-28AE07721F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8430659" y="2269979"/>
            <a:ext cx="270534" cy="270534"/>
          </a:xfrm>
          <a:prstGeom prst="rect">
            <a:avLst/>
          </a:prstGeom>
        </p:spPr>
      </p:pic>
      <p:pic>
        <p:nvPicPr>
          <p:cNvPr id="29" name="Graphic 28" descr="Water">
            <a:extLst>
              <a:ext uri="{FF2B5EF4-FFF2-40B4-BE49-F238E27FC236}">
                <a16:creationId xmlns:a16="http://schemas.microsoft.com/office/drawing/2014/main" id="{989B7823-0421-2448-9115-D163D6DDAC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8758967" y="2353205"/>
            <a:ext cx="270534" cy="270534"/>
          </a:xfrm>
          <a:prstGeom prst="rect">
            <a:avLst/>
          </a:prstGeom>
        </p:spPr>
      </p:pic>
      <p:pic>
        <p:nvPicPr>
          <p:cNvPr id="30" name="Graphic 29" descr="Water">
            <a:extLst>
              <a:ext uri="{FF2B5EF4-FFF2-40B4-BE49-F238E27FC236}">
                <a16:creationId xmlns:a16="http://schemas.microsoft.com/office/drawing/2014/main" id="{7E108DAA-1049-E04D-AEA8-258270D1E4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9176090" y="2211379"/>
            <a:ext cx="270534" cy="270534"/>
          </a:xfrm>
          <a:prstGeom prst="rect">
            <a:avLst/>
          </a:prstGeom>
        </p:spPr>
      </p:pic>
      <p:pic>
        <p:nvPicPr>
          <p:cNvPr id="31" name="Graphic 30" descr="Water">
            <a:extLst>
              <a:ext uri="{FF2B5EF4-FFF2-40B4-BE49-F238E27FC236}">
                <a16:creationId xmlns:a16="http://schemas.microsoft.com/office/drawing/2014/main" id="{A7A43471-E5D3-E74A-B72F-9319BFFB4A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9062761" y="1883400"/>
            <a:ext cx="270534" cy="270534"/>
          </a:xfrm>
          <a:prstGeom prst="rect">
            <a:avLst/>
          </a:prstGeom>
        </p:spPr>
      </p:pic>
      <p:pic>
        <p:nvPicPr>
          <p:cNvPr id="32" name="Graphic 31" descr="Water">
            <a:extLst>
              <a:ext uri="{FF2B5EF4-FFF2-40B4-BE49-F238E27FC236}">
                <a16:creationId xmlns:a16="http://schemas.microsoft.com/office/drawing/2014/main" id="{8325F533-C828-4D40-AA3F-D850850644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9504398" y="1948765"/>
            <a:ext cx="270534" cy="270534"/>
          </a:xfrm>
          <a:prstGeom prst="rect">
            <a:avLst/>
          </a:prstGeom>
        </p:spPr>
      </p:pic>
      <p:pic>
        <p:nvPicPr>
          <p:cNvPr id="33" name="Graphic 32" descr="Water">
            <a:extLst>
              <a:ext uri="{FF2B5EF4-FFF2-40B4-BE49-F238E27FC236}">
                <a16:creationId xmlns:a16="http://schemas.microsoft.com/office/drawing/2014/main" id="{838A21D2-A5BC-A14F-A5E2-CBCED0FA99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9566671" y="1612865"/>
            <a:ext cx="270534" cy="270534"/>
          </a:xfrm>
          <a:prstGeom prst="rect">
            <a:avLst/>
          </a:prstGeom>
        </p:spPr>
      </p:pic>
      <p:pic>
        <p:nvPicPr>
          <p:cNvPr id="34" name="Graphic 33" descr="Water">
            <a:extLst>
              <a:ext uri="{FF2B5EF4-FFF2-40B4-BE49-F238E27FC236}">
                <a16:creationId xmlns:a16="http://schemas.microsoft.com/office/drawing/2014/main" id="{E6C172A8-EAD2-B44F-B29F-08E80F954C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9832706" y="1728466"/>
            <a:ext cx="270534" cy="270534"/>
          </a:xfrm>
          <a:prstGeom prst="rect">
            <a:avLst/>
          </a:prstGeom>
        </p:spPr>
      </p:pic>
      <p:pic>
        <p:nvPicPr>
          <p:cNvPr id="35" name="Graphic 34" descr="Water">
            <a:extLst>
              <a:ext uri="{FF2B5EF4-FFF2-40B4-BE49-F238E27FC236}">
                <a16:creationId xmlns:a16="http://schemas.microsoft.com/office/drawing/2014/main" id="{F61802C2-62ED-C94A-804D-364B5F411F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9788829" y="1374737"/>
            <a:ext cx="270534" cy="270534"/>
          </a:xfrm>
          <a:prstGeom prst="rect">
            <a:avLst/>
          </a:prstGeom>
        </p:spPr>
      </p:pic>
      <p:pic>
        <p:nvPicPr>
          <p:cNvPr id="36" name="Graphic 35" descr="Water">
            <a:extLst>
              <a:ext uri="{FF2B5EF4-FFF2-40B4-BE49-F238E27FC236}">
                <a16:creationId xmlns:a16="http://schemas.microsoft.com/office/drawing/2014/main" id="{006BE2EA-9707-4543-AC3B-AC78FB5712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9884769" y="1118605"/>
            <a:ext cx="270534" cy="270534"/>
          </a:xfrm>
          <a:prstGeom prst="rect">
            <a:avLst/>
          </a:prstGeom>
        </p:spPr>
      </p:pic>
      <p:pic>
        <p:nvPicPr>
          <p:cNvPr id="52" name="Graphic 51" descr="Water">
            <a:extLst>
              <a:ext uri="{FF2B5EF4-FFF2-40B4-BE49-F238E27FC236}">
                <a16:creationId xmlns:a16="http://schemas.microsoft.com/office/drawing/2014/main" id="{8B787C44-97D0-E041-806A-42112DC0D7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7894239" y="2429336"/>
            <a:ext cx="270534" cy="270534"/>
          </a:xfrm>
          <a:prstGeom prst="rect">
            <a:avLst/>
          </a:prstGeom>
        </p:spPr>
      </p:pic>
      <p:pic>
        <p:nvPicPr>
          <p:cNvPr id="53" name="Graphic 52" descr="Water">
            <a:extLst>
              <a:ext uri="{FF2B5EF4-FFF2-40B4-BE49-F238E27FC236}">
                <a16:creationId xmlns:a16="http://schemas.microsoft.com/office/drawing/2014/main" id="{F7F88630-1A67-484F-B181-5688CE5CD7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7623705" y="2815273"/>
            <a:ext cx="270534" cy="270534"/>
          </a:xfrm>
          <a:prstGeom prst="rect">
            <a:avLst/>
          </a:prstGeom>
        </p:spPr>
      </p:pic>
      <p:pic>
        <p:nvPicPr>
          <p:cNvPr id="54" name="Graphic 53" descr="Water">
            <a:extLst>
              <a:ext uri="{FF2B5EF4-FFF2-40B4-BE49-F238E27FC236}">
                <a16:creationId xmlns:a16="http://schemas.microsoft.com/office/drawing/2014/main" id="{A59BEC37-4625-894F-833E-BBD4062C04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7809808" y="1789225"/>
            <a:ext cx="270534" cy="270534"/>
          </a:xfrm>
          <a:prstGeom prst="rect">
            <a:avLst/>
          </a:prstGeom>
        </p:spPr>
      </p:pic>
      <p:pic>
        <p:nvPicPr>
          <p:cNvPr id="55" name="Graphic 54" descr="Water">
            <a:extLst>
              <a:ext uri="{FF2B5EF4-FFF2-40B4-BE49-F238E27FC236}">
                <a16:creationId xmlns:a16="http://schemas.microsoft.com/office/drawing/2014/main" id="{0ACBEC6C-0DDD-C34B-9FE6-FDEDBB0177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7476608" y="1815876"/>
            <a:ext cx="270534" cy="270534"/>
          </a:xfrm>
          <a:prstGeom prst="rect">
            <a:avLst/>
          </a:prstGeom>
        </p:spPr>
      </p:pic>
      <p:pic>
        <p:nvPicPr>
          <p:cNvPr id="56" name="Graphic 55" descr="Water">
            <a:extLst>
              <a:ext uri="{FF2B5EF4-FFF2-40B4-BE49-F238E27FC236}">
                <a16:creationId xmlns:a16="http://schemas.microsoft.com/office/drawing/2014/main" id="{52700645-09CE-A741-B9C9-C21D89C8EC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7523944" y="2134712"/>
            <a:ext cx="270534" cy="270534"/>
          </a:xfrm>
          <a:prstGeom prst="rect">
            <a:avLst/>
          </a:prstGeom>
        </p:spPr>
      </p:pic>
      <p:pic>
        <p:nvPicPr>
          <p:cNvPr id="57" name="Graphic 56" descr="Water">
            <a:extLst>
              <a:ext uri="{FF2B5EF4-FFF2-40B4-BE49-F238E27FC236}">
                <a16:creationId xmlns:a16="http://schemas.microsoft.com/office/drawing/2014/main" id="{6C0ED5AB-1A0C-094A-9785-4DE78E04A9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7155796" y="1948765"/>
            <a:ext cx="270534" cy="270534"/>
          </a:xfrm>
          <a:prstGeom prst="rect">
            <a:avLst/>
          </a:prstGeom>
        </p:spPr>
      </p:pic>
      <p:pic>
        <p:nvPicPr>
          <p:cNvPr id="58" name="Graphic 57" descr="Water">
            <a:extLst>
              <a:ext uri="{FF2B5EF4-FFF2-40B4-BE49-F238E27FC236}">
                <a16:creationId xmlns:a16="http://schemas.microsoft.com/office/drawing/2014/main" id="{DE0EEE85-9A38-314B-88E2-F602EED205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7133336" y="2243221"/>
            <a:ext cx="270534" cy="270534"/>
          </a:xfrm>
          <a:prstGeom prst="rect">
            <a:avLst/>
          </a:prstGeom>
        </p:spPr>
      </p:pic>
      <p:pic>
        <p:nvPicPr>
          <p:cNvPr id="59" name="Graphic 58" descr="Water">
            <a:extLst>
              <a:ext uri="{FF2B5EF4-FFF2-40B4-BE49-F238E27FC236}">
                <a16:creationId xmlns:a16="http://schemas.microsoft.com/office/drawing/2014/main" id="{7E27ED93-E978-1247-A187-E29EAAC3D4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9198028" y="3356158"/>
            <a:ext cx="270534" cy="270534"/>
          </a:xfrm>
          <a:prstGeom prst="rect">
            <a:avLst/>
          </a:prstGeom>
        </p:spPr>
      </p:pic>
      <p:pic>
        <p:nvPicPr>
          <p:cNvPr id="60" name="Graphic 59" descr="Water">
            <a:extLst>
              <a:ext uri="{FF2B5EF4-FFF2-40B4-BE49-F238E27FC236}">
                <a16:creationId xmlns:a16="http://schemas.microsoft.com/office/drawing/2014/main" id="{F9175C4B-E572-7946-AEE9-589A72B59D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9198028" y="3738193"/>
            <a:ext cx="270534" cy="270534"/>
          </a:xfrm>
          <a:prstGeom prst="rect">
            <a:avLst/>
          </a:prstGeom>
        </p:spPr>
      </p:pic>
      <p:pic>
        <p:nvPicPr>
          <p:cNvPr id="61" name="Graphic 60" descr="Water">
            <a:extLst>
              <a:ext uri="{FF2B5EF4-FFF2-40B4-BE49-F238E27FC236}">
                <a16:creationId xmlns:a16="http://schemas.microsoft.com/office/drawing/2014/main" id="{ACC6BBAB-6F84-434A-AE36-2B3979DD38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7539274" y="3167922"/>
            <a:ext cx="270534" cy="270534"/>
          </a:xfrm>
          <a:prstGeom prst="rect">
            <a:avLst/>
          </a:prstGeom>
        </p:spPr>
      </p:pic>
      <p:pic>
        <p:nvPicPr>
          <p:cNvPr id="62" name="Graphic 61" descr="Water">
            <a:extLst>
              <a:ext uri="{FF2B5EF4-FFF2-40B4-BE49-F238E27FC236}">
                <a16:creationId xmlns:a16="http://schemas.microsoft.com/office/drawing/2014/main" id="{C208C072-F20A-E647-93E7-AE5C96A5D3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7945075" y="3167922"/>
            <a:ext cx="270534" cy="270534"/>
          </a:xfrm>
          <a:prstGeom prst="rect">
            <a:avLst/>
          </a:prstGeom>
        </p:spPr>
      </p:pic>
      <p:pic>
        <p:nvPicPr>
          <p:cNvPr id="63" name="Graphic 62" descr="Water">
            <a:extLst>
              <a:ext uri="{FF2B5EF4-FFF2-40B4-BE49-F238E27FC236}">
                <a16:creationId xmlns:a16="http://schemas.microsoft.com/office/drawing/2014/main" id="{6B78385F-EFB7-0D46-922A-D5E06DDAA0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8160125" y="3500940"/>
            <a:ext cx="270534" cy="270534"/>
          </a:xfrm>
          <a:prstGeom prst="rect">
            <a:avLst/>
          </a:prstGeom>
        </p:spPr>
      </p:pic>
      <p:pic>
        <p:nvPicPr>
          <p:cNvPr id="64" name="Graphic 63" descr="Water">
            <a:extLst>
              <a:ext uri="{FF2B5EF4-FFF2-40B4-BE49-F238E27FC236}">
                <a16:creationId xmlns:a16="http://schemas.microsoft.com/office/drawing/2014/main" id="{C0832ADC-AF19-FD45-928A-DFF68891C4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8487750" y="3351660"/>
            <a:ext cx="270534" cy="270534"/>
          </a:xfrm>
          <a:prstGeom prst="rect">
            <a:avLst/>
          </a:prstGeom>
        </p:spPr>
      </p:pic>
      <p:pic>
        <p:nvPicPr>
          <p:cNvPr id="65" name="Graphic 64" descr="Water">
            <a:extLst>
              <a:ext uri="{FF2B5EF4-FFF2-40B4-BE49-F238E27FC236}">
                <a16:creationId xmlns:a16="http://schemas.microsoft.com/office/drawing/2014/main" id="{9DC701DC-1F5A-B844-A86C-488B51F008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8675701" y="3687597"/>
            <a:ext cx="270534" cy="270534"/>
          </a:xfrm>
          <a:prstGeom prst="rect">
            <a:avLst/>
          </a:prstGeom>
        </p:spPr>
      </p:pic>
      <p:pic>
        <p:nvPicPr>
          <p:cNvPr id="66" name="Graphic 65" descr="Water">
            <a:extLst>
              <a:ext uri="{FF2B5EF4-FFF2-40B4-BE49-F238E27FC236}">
                <a16:creationId xmlns:a16="http://schemas.microsoft.com/office/drawing/2014/main" id="{026B31F7-B778-AA47-AF0E-125103A9B7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8932357" y="3940894"/>
            <a:ext cx="270534" cy="270534"/>
          </a:xfrm>
          <a:prstGeom prst="rect">
            <a:avLst/>
          </a:prstGeom>
        </p:spPr>
      </p:pic>
      <p:pic>
        <p:nvPicPr>
          <p:cNvPr id="67" name="Graphic 66" descr="Water">
            <a:extLst>
              <a:ext uri="{FF2B5EF4-FFF2-40B4-BE49-F238E27FC236}">
                <a16:creationId xmlns:a16="http://schemas.microsoft.com/office/drawing/2014/main" id="{99C31331-7C74-8947-BE4C-022A2054AB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8833884" y="3436285"/>
            <a:ext cx="270534" cy="270534"/>
          </a:xfrm>
          <a:prstGeom prst="rect">
            <a:avLst/>
          </a:prstGeom>
        </p:spPr>
      </p:pic>
      <p:pic>
        <p:nvPicPr>
          <p:cNvPr id="68" name="Graphic 67" descr="Water">
            <a:extLst>
              <a:ext uri="{FF2B5EF4-FFF2-40B4-BE49-F238E27FC236}">
                <a16:creationId xmlns:a16="http://schemas.microsoft.com/office/drawing/2014/main" id="{6A444DDC-5ED1-CF48-87B4-8CFBEF912C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5563315" y="1696349"/>
            <a:ext cx="270534" cy="270534"/>
          </a:xfrm>
          <a:prstGeom prst="rect">
            <a:avLst/>
          </a:prstGeom>
        </p:spPr>
      </p:pic>
      <p:pic>
        <p:nvPicPr>
          <p:cNvPr id="69" name="Graphic 68" descr="Water">
            <a:extLst>
              <a:ext uri="{FF2B5EF4-FFF2-40B4-BE49-F238E27FC236}">
                <a16:creationId xmlns:a16="http://schemas.microsoft.com/office/drawing/2014/main" id="{9908C792-5409-A940-983E-F034C31457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7753521" y="3483859"/>
            <a:ext cx="270534" cy="270534"/>
          </a:xfrm>
          <a:prstGeom prst="rect">
            <a:avLst/>
          </a:prstGeom>
        </p:spPr>
      </p:pic>
      <p:pic>
        <p:nvPicPr>
          <p:cNvPr id="70" name="Graphic 69" descr="Water">
            <a:extLst>
              <a:ext uri="{FF2B5EF4-FFF2-40B4-BE49-F238E27FC236}">
                <a16:creationId xmlns:a16="http://schemas.microsoft.com/office/drawing/2014/main" id="{130D429C-B57B-DA4F-8F63-AD26F945B5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6266294" y="3547455"/>
            <a:ext cx="270534" cy="270534"/>
          </a:xfrm>
          <a:prstGeom prst="rect">
            <a:avLst/>
          </a:prstGeom>
        </p:spPr>
      </p:pic>
      <p:pic>
        <p:nvPicPr>
          <p:cNvPr id="71" name="Graphic 70" descr="Water">
            <a:extLst>
              <a:ext uri="{FF2B5EF4-FFF2-40B4-BE49-F238E27FC236}">
                <a16:creationId xmlns:a16="http://schemas.microsoft.com/office/drawing/2014/main" id="{D2A3FD9C-EE52-D540-B8DC-D1F6B06F97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6782769" y="3835023"/>
            <a:ext cx="270534" cy="270534"/>
          </a:xfrm>
          <a:prstGeom prst="rect">
            <a:avLst/>
          </a:prstGeom>
        </p:spPr>
      </p:pic>
      <p:pic>
        <p:nvPicPr>
          <p:cNvPr id="72" name="Graphic 71" descr="Water">
            <a:extLst>
              <a:ext uri="{FF2B5EF4-FFF2-40B4-BE49-F238E27FC236}">
                <a16:creationId xmlns:a16="http://schemas.microsoft.com/office/drawing/2014/main" id="{C09D4B54-54E9-B448-AF34-A3A7563DB1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6328535" y="3965991"/>
            <a:ext cx="270534" cy="270534"/>
          </a:xfrm>
          <a:prstGeom prst="rect">
            <a:avLst/>
          </a:prstGeom>
        </p:spPr>
      </p:pic>
      <p:pic>
        <p:nvPicPr>
          <p:cNvPr id="73" name="Graphic 72" descr="Water">
            <a:extLst>
              <a:ext uri="{FF2B5EF4-FFF2-40B4-BE49-F238E27FC236}">
                <a16:creationId xmlns:a16="http://schemas.microsoft.com/office/drawing/2014/main" id="{090AB157-B2B0-4140-A9C9-6D7009421A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6408982" y="4271751"/>
            <a:ext cx="270534" cy="270534"/>
          </a:xfrm>
          <a:prstGeom prst="rect">
            <a:avLst/>
          </a:prstGeom>
        </p:spPr>
      </p:pic>
      <p:pic>
        <p:nvPicPr>
          <p:cNvPr id="74" name="Graphic 73" descr="Water">
            <a:extLst>
              <a:ext uri="{FF2B5EF4-FFF2-40B4-BE49-F238E27FC236}">
                <a16:creationId xmlns:a16="http://schemas.microsoft.com/office/drawing/2014/main" id="{38325409-88B7-F940-A70B-6BD7D83D78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5960733" y="4236525"/>
            <a:ext cx="270534" cy="270534"/>
          </a:xfrm>
          <a:prstGeom prst="rect">
            <a:avLst/>
          </a:prstGeom>
        </p:spPr>
      </p:pic>
      <p:pic>
        <p:nvPicPr>
          <p:cNvPr id="75" name="Graphic 74" descr="Water">
            <a:extLst>
              <a:ext uri="{FF2B5EF4-FFF2-40B4-BE49-F238E27FC236}">
                <a16:creationId xmlns:a16="http://schemas.microsoft.com/office/drawing/2014/main" id="{EA66070D-A727-7641-91E3-382264B2C4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6114847" y="4680723"/>
            <a:ext cx="270534" cy="270534"/>
          </a:xfrm>
          <a:prstGeom prst="rect">
            <a:avLst/>
          </a:prstGeom>
        </p:spPr>
      </p:pic>
      <p:pic>
        <p:nvPicPr>
          <p:cNvPr id="76" name="Graphic 75" descr="Water">
            <a:extLst>
              <a:ext uri="{FF2B5EF4-FFF2-40B4-BE49-F238E27FC236}">
                <a16:creationId xmlns:a16="http://schemas.microsoft.com/office/drawing/2014/main" id="{1C50E01D-8A1D-0B44-9A94-C1647C196A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5816737" y="4647987"/>
            <a:ext cx="270534" cy="270534"/>
          </a:xfrm>
          <a:prstGeom prst="rect">
            <a:avLst/>
          </a:prstGeom>
        </p:spPr>
      </p:pic>
      <p:pic>
        <p:nvPicPr>
          <p:cNvPr id="77" name="Graphic 76" descr="Water">
            <a:extLst>
              <a:ext uri="{FF2B5EF4-FFF2-40B4-BE49-F238E27FC236}">
                <a16:creationId xmlns:a16="http://schemas.microsoft.com/office/drawing/2014/main" id="{8DA835CA-0D45-D14C-9494-D29F0316A8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5853969" y="4983991"/>
            <a:ext cx="270534" cy="270534"/>
          </a:xfrm>
          <a:prstGeom prst="rect">
            <a:avLst/>
          </a:prstGeom>
        </p:spPr>
      </p:pic>
      <p:pic>
        <p:nvPicPr>
          <p:cNvPr id="78" name="Graphic 77" descr="Water">
            <a:extLst>
              <a:ext uri="{FF2B5EF4-FFF2-40B4-BE49-F238E27FC236}">
                <a16:creationId xmlns:a16="http://schemas.microsoft.com/office/drawing/2014/main" id="{DFCC935D-B2C3-9340-9BF8-C6E3DB9D36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5518626" y="4776096"/>
            <a:ext cx="270534" cy="270534"/>
          </a:xfrm>
          <a:prstGeom prst="rect">
            <a:avLst/>
          </a:prstGeom>
        </p:spPr>
      </p:pic>
      <p:pic>
        <p:nvPicPr>
          <p:cNvPr id="79" name="Graphic 78" descr="Water">
            <a:extLst>
              <a:ext uri="{FF2B5EF4-FFF2-40B4-BE49-F238E27FC236}">
                <a16:creationId xmlns:a16="http://schemas.microsoft.com/office/drawing/2014/main" id="{F2A2375A-A0DE-3B45-9D65-A2AD12720D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5597855" y="5191885"/>
            <a:ext cx="270534" cy="270534"/>
          </a:xfrm>
          <a:prstGeom prst="rect">
            <a:avLst/>
          </a:prstGeom>
        </p:spPr>
      </p:pic>
      <p:pic>
        <p:nvPicPr>
          <p:cNvPr id="80" name="Graphic 79" descr="Water">
            <a:extLst>
              <a:ext uri="{FF2B5EF4-FFF2-40B4-BE49-F238E27FC236}">
                <a16:creationId xmlns:a16="http://schemas.microsoft.com/office/drawing/2014/main" id="{45FEE449-0297-B345-A7E8-158786D1C9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5195820" y="5085223"/>
            <a:ext cx="270534" cy="270534"/>
          </a:xfrm>
          <a:prstGeom prst="rect">
            <a:avLst/>
          </a:prstGeom>
        </p:spPr>
      </p:pic>
      <p:pic>
        <p:nvPicPr>
          <p:cNvPr id="81" name="Graphic 80" descr="Water">
            <a:extLst>
              <a:ext uri="{FF2B5EF4-FFF2-40B4-BE49-F238E27FC236}">
                <a16:creationId xmlns:a16="http://schemas.microsoft.com/office/drawing/2014/main" id="{62261908-EB76-474B-A447-221082BCC2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6653354" y="3504051"/>
            <a:ext cx="270534" cy="270534"/>
          </a:xfrm>
          <a:prstGeom prst="rect">
            <a:avLst/>
          </a:prstGeom>
        </p:spPr>
      </p:pic>
      <p:pic>
        <p:nvPicPr>
          <p:cNvPr id="82" name="Graphic 81" descr="Water">
            <a:extLst>
              <a:ext uri="{FF2B5EF4-FFF2-40B4-BE49-F238E27FC236}">
                <a16:creationId xmlns:a16="http://schemas.microsoft.com/office/drawing/2014/main" id="{7DAD3964-8590-E34D-B652-192C12A4F7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6885262" y="3213325"/>
            <a:ext cx="270534" cy="270534"/>
          </a:xfrm>
          <a:prstGeom prst="rect">
            <a:avLst/>
          </a:prstGeom>
        </p:spPr>
      </p:pic>
      <p:pic>
        <p:nvPicPr>
          <p:cNvPr id="83" name="Graphic 82" descr="Water">
            <a:extLst>
              <a:ext uri="{FF2B5EF4-FFF2-40B4-BE49-F238E27FC236}">
                <a16:creationId xmlns:a16="http://schemas.microsoft.com/office/drawing/2014/main" id="{ED705934-4EBC-5147-833F-2F4CBF82D0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6539329" y="2950540"/>
            <a:ext cx="270534" cy="270534"/>
          </a:xfrm>
          <a:prstGeom prst="rect">
            <a:avLst/>
          </a:prstGeom>
        </p:spPr>
      </p:pic>
      <p:pic>
        <p:nvPicPr>
          <p:cNvPr id="84" name="Graphic 83" descr="Water">
            <a:extLst>
              <a:ext uri="{FF2B5EF4-FFF2-40B4-BE49-F238E27FC236}">
                <a16:creationId xmlns:a16="http://schemas.microsoft.com/office/drawing/2014/main" id="{DA8F414C-6C76-A041-A5CE-987E37C897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1739408" y="3293732"/>
            <a:ext cx="270534" cy="270534"/>
          </a:xfrm>
          <a:prstGeom prst="rect">
            <a:avLst/>
          </a:prstGeom>
        </p:spPr>
      </p:pic>
      <p:pic>
        <p:nvPicPr>
          <p:cNvPr id="86" name="Graphic 85" descr="Water">
            <a:extLst>
              <a:ext uri="{FF2B5EF4-FFF2-40B4-BE49-F238E27FC236}">
                <a16:creationId xmlns:a16="http://schemas.microsoft.com/office/drawing/2014/main" id="{3E0B6468-662D-0D4E-AEC2-994D016D87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1859970" y="2981778"/>
            <a:ext cx="270534" cy="270534"/>
          </a:xfrm>
          <a:prstGeom prst="rect">
            <a:avLst/>
          </a:prstGeom>
        </p:spPr>
      </p:pic>
      <p:pic>
        <p:nvPicPr>
          <p:cNvPr id="87" name="Graphic 86" descr="Water">
            <a:extLst>
              <a:ext uri="{FF2B5EF4-FFF2-40B4-BE49-F238E27FC236}">
                <a16:creationId xmlns:a16="http://schemas.microsoft.com/office/drawing/2014/main" id="{318FD30F-AF2F-A040-8E54-986D790F72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2122188" y="3428999"/>
            <a:ext cx="270534" cy="270534"/>
          </a:xfrm>
          <a:prstGeom prst="rect">
            <a:avLst/>
          </a:prstGeom>
        </p:spPr>
      </p:pic>
      <p:pic>
        <p:nvPicPr>
          <p:cNvPr id="88" name="Graphic 87" descr="Water">
            <a:extLst>
              <a:ext uri="{FF2B5EF4-FFF2-40B4-BE49-F238E27FC236}">
                <a16:creationId xmlns:a16="http://schemas.microsoft.com/office/drawing/2014/main" id="{1F69078C-8318-2A4A-BBFD-FB1E679E50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2293634" y="3085807"/>
            <a:ext cx="270534" cy="270534"/>
          </a:xfrm>
          <a:prstGeom prst="rect">
            <a:avLst/>
          </a:prstGeom>
        </p:spPr>
      </p:pic>
      <p:pic>
        <p:nvPicPr>
          <p:cNvPr id="89" name="Graphic 88" descr="Water">
            <a:extLst>
              <a:ext uri="{FF2B5EF4-FFF2-40B4-BE49-F238E27FC236}">
                <a16:creationId xmlns:a16="http://schemas.microsoft.com/office/drawing/2014/main" id="{76A38A85-54A2-E948-AC11-9B6A5107D6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2640933" y="3209570"/>
            <a:ext cx="270534" cy="270534"/>
          </a:xfrm>
          <a:prstGeom prst="rect">
            <a:avLst/>
          </a:prstGeom>
        </p:spPr>
      </p:pic>
      <p:pic>
        <p:nvPicPr>
          <p:cNvPr id="90" name="Graphic 89" descr="Water">
            <a:extLst>
              <a:ext uri="{FF2B5EF4-FFF2-40B4-BE49-F238E27FC236}">
                <a16:creationId xmlns:a16="http://schemas.microsoft.com/office/drawing/2014/main" id="{902C4F01-C706-254A-8619-1307238B36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2673812" y="2781523"/>
            <a:ext cx="270534" cy="270534"/>
          </a:xfrm>
          <a:prstGeom prst="rect">
            <a:avLst/>
          </a:prstGeom>
        </p:spPr>
      </p:pic>
      <p:pic>
        <p:nvPicPr>
          <p:cNvPr id="91" name="Graphic 90" descr="Water">
            <a:extLst>
              <a:ext uri="{FF2B5EF4-FFF2-40B4-BE49-F238E27FC236}">
                <a16:creationId xmlns:a16="http://schemas.microsoft.com/office/drawing/2014/main" id="{29F6C82F-F5F5-4449-891C-541FDC230D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3148776" y="3085807"/>
            <a:ext cx="270534" cy="270534"/>
          </a:xfrm>
          <a:prstGeom prst="rect">
            <a:avLst/>
          </a:prstGeom>
        </p:spPr>
      </p:pic>
      <p:pic>
        <p:nvPicPr>
          <p:cNvPr id="92" name="Graphic 91" descr="Water">
            <a:extLst>
              <a:ext uri="{FF2B5EF4-FFF2-40B4-BE49-F238E27FC236}">
                <a16:creationId xmlns:a16="http://schemas.microsoft.com/office/drawing/2014/main" id="{4576DB91-686F-9A42-A906-9084D45986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3346324" y="2657004"/>
            <a:ext cx="270534" cy="270534"/>
          </a:xfrm>
          <a:prstGeom prst="rect">
            <a:avLst/>
          </a:prstGeom>
        </p:spPr>
      </p:pic>
      <p:pic>
        <p:nvPicPr>
          <p:cNvPr id="93" name="Graphic 92" descr="Water">
            <a:extLst>
              <a:ext uri="{FF2B5EF4-FFF2-40B4-BE49-F238E27FC236}">
                <a16:creationId xmlns:a16="http://schemas.microsoft.com/office/drawing/2014/main" id="{11DB210C-8F85-714E-9C46-88120C14AD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3775252" y="3049863"/>
            <a:ext cx="270534" cy="270534"/>
          </a:xfrm>
          <a:prstGeom prst="rect">
            <a:avLst/>
          </a:prstGeom>
        </p:spPr>
      </p:pic>
      <p:pic>
        <p:nvPicPr>
          <p:cNvPr id="94" name="Graphic 93" descr="Water">
            <a:extLst>
              <a:ext uri="{FF2B5EF4-FFF2-40B4-BE49-F238E27FC236}">
                <a16:creationId xmlns:a16="http://schemas.microsoft.com/office/drawing/2014/main" id="{714CB0CB-291D-8643-AB57-24290A6BAB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3971960" y="2694964"/>
            <a:ext cx="270534" cy="270534"/>
          </a:xfrm>
          <a:prstGeom prst="rect">
            <a:avLst/>
          </a:prstGeom>
        </p:spPr>
      </p:pic>
      <p:pic>
        <p:nvPicPr>
          <p:cNvPr id="95" name="Graphic 94" descr="Water">
            <a:extLst>
              <a:ext uri="{FF2B5EF4-FFF2-40B4-BE49-F238E27FC236}">
                <a16:creationId xmlns:a16="http://schemas.microsoft.com/office/drawing/2014/main" id="{AEBD5F71-E73D-2A4E-ACA3-B2FDCD3EA2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4327062" y="2891368"/>
            <a:ext cx="270534" cy="270534"/>
          </a:xfrm>
          <a:prstGeom prst="rect">
            <a:avLst/>
          </a:prstGeom>
        </p:spPr>
      </p:pic>
      <p:pic>
        <p:nvPicPr>
          <p:cNvPr id="96" name="Graphic 95" descr="Water">
            <a:extLst>
              <a:ext uri="{FF2B5EF4-FFF2-40B4-BE49-F238E27FC236}">
                <a16:creationId xmlns:a16="http://schemas.microsoft.com/office/drawing/2014/main" id="{079DC571-0A43-9F44-9B89-CA12887B3F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4671086" y="2981779"/>
            <a:ext cx="270534" cy="270534"/>
          </a:xfrm>
          <a:prstGeom prst="rect">
            <a:avLst/>
          </a:prstGeom>
        </p:spPr>
      </p:pic>
      <p:pic>
        <p:nvPicPr>
          <p:cNvPr id="97" name="Graphic 96" descr="Water">
            <a:extLst>
              <a:ext uri="{FF2B5EF4-FFF2-40B4-BE49-F238E27FC236}">
                <a16:creationId xmlns:a16="http://schemas.microsoft.com/office/drawing/2014/main" id="{EB3CBBAA-9C07-4149-A2F1-3B1E4A1881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5532759" y="2688249"/>
            <a:ext cx="270534" cy="270534"/>
          </a:xfrm>
          <a:prstGeom prst="rect">
            <a:avLst/>
          </a:prstGeom>
        </p:spPr>
      </p:pic>
      <p:pic>
        <p:nvPicPr>
          <p:cNvPr id="98" name="Graphic 97" descr="Water">
            <a:extLst>
              <a:ext uri="{FF2B5EF4-FFF2-40B4-BE49-F238E27FC236}">
                <a16:creationId xmlns:a16="http://schemas.microsoft.com/office/drawing/2014/main" id="{3F47B1C1-452E-C54A-8551-64350C06C5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5666595" y="3026635"/>
            <a:ext cx="270534" cy="270534"/>
          </a:xfrm>
          <a:prstGeom prst="rect">
            <a:avLst/>
          </a:prstGeom>
        </p:spPr>
      </p:pic>
      <p:pic>
        <p:nvPicPr>
          <p:cNvPr id="99" name="Graphic 98" descr="Water">
            <a:extLst>
              <a:ext uri="{FF2B5EF4-FFF2-40B4-BE49-F238E27FC236}">
                <a16:creationId xmlns:a16="http://schemas.microsoft.com/office/drawing/2014/main" id="{D0172D12-5AD3-8C49-947C-98A86114B4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5087285" y="2616818"/>
            <a:ext cx="270534" cy="270534"/>
          </a:xfrm>
          <a:prstGeom prst="rect">
            <a:avLst/>
          </a:prstGeom>
        </p:spPr>
      </p:pic>
      <p:pic>
        <p:nvPicPr>
          <p:cNvPr id="100" name="Graphic 99" descr="Water">
            <a:extLst>
              <a:ext uri="{FF2B5EF4-FFF2-40B4-BE49-F238E27FC236}">
                <a16:creationId xmlns:a16="http://schemas.microsoft.com/office/drawing/2014/main" id="{2A08F4B5-E652-9844-8FC4-14DC1C81AC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5147850" y="2981779"/>
            <a:ext cx="270534" cy="270534"/>
          </a:xfrm>
          <a:prstGeom prst="rect">
            <a:avLst/>
          </a:prstGeom>
        </p:spPr>
      </p:pic>
      <p:pic>
        <p:nvPicPr>
          <p:cNvPr id="101" name="Graphic 100" descr="Water">
            <a:extLst>
              <a:ext uri="{FF2B5EF4-FFF2-40B4-BE49-F238E27FC236}">
                <a16:creationId xmlns:a16="http://schemas.microsoft.com/office/drawing/2014/main" id="{64672711-F555-4347-A5D1-A6C27FD718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4657852" y="2594315"/>
            <a:ext cx="270534" cy="270534"/>
          </a:xfrm>
          <a:prstGeom prst="rect">
            <a:avLst/>
          </a:prstGeom>
        </p:spPr>
      </p:pic>
      <p:pic>
        <p:nvPicPr>
          <p:cNvPr id="102" name="Graphic 101" descr="Water">
            <a:extLst>
              <a:ext uri="{FF2B5EF4-FFF2-40B4-BE49-F238E27FC236}">
                <a16:creationId xmlns:a16="http://schemas.microsoft.com/office/drawing/2014/main" id="{F3D39015-3B95-1A4B-86AA-DF6A4BE94B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5904477" y="2717704"/>
            <a:ext cx="270534" cy="270534"/>
          </a:xfrm>
          <a:prstGeom prst="rect">
            <a:avLst/>
          </a:prstGeom>
        </p:spPr>
      </p:pic>
      <p:pic>
        <p:nvPicPr>
          <p:cNvPr id="103" name="Graphic 102" descr="Water">
            <a:extLst>
              <a:ext uri="{FF2B5EF4-FFF2-40B4-BE49-F238E27FC236}">
                <a16:creationId xmlns:a16="http://schemas.microsoft.com/office/drawing/2014/main" id="{527145E9-48C9-8E49-B3CA-921F0F830A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6243329" y="2657005"/>
            <a:ext cx="270534" cy="27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4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C 0.02409 0.00857 0.04818 0.01713 0.07227 0.02824 C 0.09636 0.03912 0.14466 0.06574 0.14466 0.06598 C 0.17032 0.07917 0.20443 0.09352 0.2267 0.10811 C 0.24883 0.12269 0.26276 0.14005 0.27787 0.15371 C 0.29284 0.16736 0.30417 0.17871 0.31667 0.18982 C 0.32917 0.2007 0.34102 0.21019 0.35287 0.21968 " pathEditMode="relative" rAng="0" ptsTypes="AAAAAAA">
                                      <p:cBhvr>
                                        <p:cTn id="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43" y="1097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1 0.01111 C -0.01862 0.01782 -0.03359 0.02476 -0.04322 0.02824 C -0.05299 0.03194 -0.05794 0.03009 -0.06184 0.0331 C -0.06562 0.03588 -0.06588 0.04074 -0.06614 0.04583 " pathEditMode="relative" ptsTypes="AAAA">
                                      <p:cBhvr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51 0.00186 C -0.01588 0.01899 -0.02526 0.03635 -0.03307 0.04885 C -0.04088 0.06135 -0.04661 0.06875 -0.05338 0.07709 C -0.06016 0.08542 -0.06471 0.09005 -0.0737 0.09908 C -0.08255 0.10787 -0.09779 0.12338 -0.10716 0.13033 C -0.11654 0.1375 -0.13008 0.14121 -0.13008 0.14121 L -0.17253 0.16181 C -0.18333 0.1669 -0.18802 0.17084 -0.19544 0.17269 C -0.20273 0.17454 -0.20963 0.17361 -0.21654 0.17269 " pathEditMode="relative" ptsTypes="AAAAAAAAA">
                                      <p:cBhvr>
                                        <p:cTn id="1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12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4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-0.00278 L -0.04622 -0.0169 C -0.05898 -0.02153 -0.07122 -0.02361 -0.08151 -0.02963 C -0.0918 -0.03565 -0.0987 -0.04629 -0.10794 -0.05301 C -0.11719 -0.05972 -0.12825 -0.06273 -0.13711 -0.07037 C -0.14596 -0.07778 -0.15547 -0.09166 -0.16094 -0.09838 C -0.1664 -0.10532 -0.1681 -0.1081 -0.16966 -0.11088 " pathEditMode="relative" ptsTypes="AAAAAAA">
                                      <p:cBhvr>
                                        <p:cTn id="1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73 -0.00162 C 0.02201 -0.00648 0.03542 -0.01134 0.04388 -0.02523 C 0.05248 -0.03912 0.05521 -0.06667 0.05977 -0.08495 C 0.06433 -0.10324 0.06602 -0.11528 0.07123 -0.13519 C 0.07657 -0.15486 0.08685 -0.18426 0.09154 -0.20417 C 0.09623 -0.22407 0.09649 -0.23889 0.09948 -0.2544 C 0.10261 -0.26968 0.10638 -0.2831 0.11016 -0.29653 " pathEditMode="relative" ptsTypes="AAAAAAA">
                                      <p:cBhvr>
                                        <p:cTn id="1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04 0.00046 L 0.06667 -0.00903 C 0.08542 -0.01181 0.10287 -0.01458 0.11693 -0.01528 C 0.13099 -0.0162 0.13646 -0.01273 0.1513 -0.01389 C 0.16615 -0.01481 0.18828 -0.02037 0.20599 -0.02153 C 0.22383 -0.02292 0.24102 -0.02083 0.25807 -0.02153 C 0.27513 -0.02245 0.29544 -0.02199 0.30847 -0.02639 C 0.32136 -0.03079 0.32669 -0.04282 0.33581 -0.04838 C 0.34492 -0.05394 0.35638 -0.05648 0.36315 -0.05926 C 0.36992 -0.06227 0.37318 -0.06389 0.37643 -0.06551 " pathEditMode="relative" ptsTypes="AAAAAAAAAA">
                                      <p:cBhvr>
                                        <p:cTn id="2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599FD-035B-4D45-871F-321524342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373B35A9-E5D3-9346-890B-18F8DAE3A9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82583" y="-4771"/>
            <a:ext cx="10810917" cy="6862771"/>
          </a:xfrm>
          <a:prstGeom prst="rect">
            <a:avLst/>
          </a:prstGeom>
        </p:spPr>
      </p:pic>
      <p:pic>
        <p:nvPicPr>
          <p:cNvPr id="6" name="Content Placeholder 5" descr="Marker">
            <a:extLst>
              <a:ext uri="{FF2B5EF4-FFF2-40B4-BE49-F238E27FC236}">
                <a16:creationId xmlns:a16="http://schemas.microsoft.com/office/drawing/2014/main" id="{BF0E43A9-74FE-684F-8F0B-30DE26C1AD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91601" y="2466434"/>
            <a:ext cx="589722" cy="589722"/>
          </a:xfr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EC64D5D7-7A91-4343-9B83-4F5F8ABC07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767" b="28145"/>
          <a:stretch/>
        </p:blipFill>
        <p:spPr>
          <a:xfrm rot="20839175" flipH="1">
            <a:off x="7069664" y="2414571"/>
            <a:ext cx="784881" cy="455916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B06AE514-77A8-F44A-9182-64CED668C5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767" b="28145"/>
          <a:stretch/>
        </p:blipFill>
        <p:spPr>
          <a:xfrm rot="318738" flipH="1">
            <a:off x="6969050" y="2753510"/>
            <a:ext cx="784881" cy="455916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1A3086E8-68ED-7E41-A372-ED0389482E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767" b="28145"/>
          <a:stretch/>
        </p:blipFill>
        <p:spPr>
          <a:xfrm rot="594736">
            <a:off x="6302953" y="2838499"/>
            <a:ext cx="784881" cy="455916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358EB114-3ECC-084E-80A4-8DE4C3CB41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767" b="28145"/>
          <a:stretch/>
        </p:blipFill>
        <p:spPr>
          <a:xfrm rot="1293958">
            <a:off x="6121837" y="2275561"/>
            <a:ext cx="784881" cy="455916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60E6D138-EA62-F04D-9346-EC143D2252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767" b="28145"/>
          <a:stretch/>
        </p:blipFill>
        <p:spPr>
          <a:xfrm rot="496328">
            <a:off x="6177318" y="2579657"/>
            <a:ext cx="784881" cy="455916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0EDF47E6-CA67-F84F-A551-55BF7DADED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767" b="28145"/>
          <a:stretch/>
        </p:blipFill>
        <p:spPr>
          <a:xfrm rot="1293958">
            <a:off x="6482006" y="2094921"/>
            <a:ext cx="784881" cy="455916"/>
          </a:xfrm>
          <a:prstGeom prst="rect">
            <a:avLst/>
          </a:prstGeom>
        </p:spPr>
      </p:pic>
      <p:pic>
        <p:nvPicPr>
          <p:cNvPr id="47" name="Graphic 46" descr="Water">
            <a:extLst>
              <a:ext uri="{FF2B5EF4-FFF2-40B4-BE49-F238E27FC236}">
                <a16:creationId xmlns:a16="http://schemas.microsoft.com/office/drawing/2014/main" id="{907764C1-FE1D-1247-8C20-73974B71F6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6058001" y="2122322"/>
            <a:ext cx="270534" cy="270534"/>
          </a:xfrm>
          <a:prstGeom prst="rect">
            <a:avLst/>
          </a:prstGeom>
        </p:spPr>
      </p:pic>
      <p:pic>
        <p:nvPicPr>
          <p:cNvPr id="48" name="Graphic 47" descr="Water">
            <a:extLst>
              <a:ext uri="{FF2B5EF4-FFF2-40B4-BE49-F238E27FC236}">
                <a16:creationId xmlns:a16="http://schemas.microsoft.com/office/drawing/2014/main" id="{1F9CE48D-FBAD-1843-8CF2-BE3980A98C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5370761" y="2036779"/>
            <a:ext cx="270534" cy="270534"/>
          </a:xfrm>
          <a:prstGeom prst="rect">
            <a:avLst/>
          </a:prstGeom>
        </p:spPr>
      </p:pic>
      <p:pic>
        <p:nvPicPr>
          <p:cNvPr id="49" name="Graphic 48" descr="Water">
            <a:extLst>
              <a:ext uri="{FF2B5EF4-FFF2-40B4-BE49-F238E27FC236}">
                <a16:creationId xmlns:a16="http://schemas.microsoft.com/office/drawing/2014/main" id="{6F158BE1-065E-2E4A-A5C7-8540CA9B77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5972795" y="1221106"/>
            <a:ext cx="270534" cy="270534"/>
          </a:xfrm>
          <a:prstGeom prst="rect">
            <a:avLst/>
          </a:prstGeom>
        </p:spPr>
      </p:pic>
      <p:pic>
        <p:nvPicPr>
          <p:cNvPr id="50" name="Graphic 49" descr="Water">
            <a:extLst>
              <a:ext uri="{FF2B5EF4-FFF2-40B4-BE49-F238E27FC236}">
                <a16:creationId xmlns:a16="http://schemas.microsoft.com/office/drawing/2014/main" id="{5DB7E97E-9C10-194B-9763-8F5B553986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5563315" y="1696349"/>
            <a:ext cx="270534" cy="270534"/>
          </a:xfrm>
          <a:prstGeom prst="rect">
            <a:avLst/>
          </a:prstGeom>
        </p:spPr>
      </p:pic>
      <p:pic>
        <p:nvPicPr>
          <p:cNvPr id="51" name="Graphic 50" descr="Water">
            <a:extLst>
              <a:ext uri="{FF2B5EF4-FFF2-40B4-BE49-F238E27FC236}">
                <a16:creationId xmlns:a16="http://schemas.microsoft.com/office/drawing/2014/main" id="{A2F6B717-919B-4E46-8F29-4023B6BEE4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3898130" y="1510004"/>
            <a:ext cx="270534" cy="270534"/>
          </a:xfrm>
          <a:prstGeom prst="rect">
            <a:avLst/>
          </a:prstGeom>
        </p:spPr>
      </p:pic>
      <p:pic>
        <p:nvPicPr>
          <p:cNvPr id="52" name="Graphic 51" descr="Water">
            <a:extLst>
              <a:ext uri="{FF2B5EF4-FFF2-40B4-BE49-F238E27FC236}">
                <a16:creationId xmlns:a16="http://schemas.microsoft.com/office/drawing/2014/main" id="{80742D99-2DCF-D046-B125-E579BC53A0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4163286" y="1911771"/>
            <a:ext cx="270534" cy="270534"/>
          </a:xfrm>
          <a:prstGeom prst="rect">
            <a:avLst/>
          </a:prstGeom>
        </p:spPr>
      </p:pic>
      <p:pic>
        <p:nvPicPr>
          <p:cNvPr id="53" name="Graphic 52" descr="Water">
            <a:extLst>
              <a:ext uri="{FF2B5EF4-FFF2-40B4-BE49-F238E27FC236}">
                <a16:creationId xmlns:a16="http://schemas.microsoft.com/office/drawing/2014/main" id="{42EC3D64-86E1-0E4D-A7EA-B33F693F26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4566793" y="1311923"/>
            <a:ext cx="270534" cy="270534"/>
          </a:xfrm>
          <a:prstGeom prst="rect">
            <a:avLst/>
          </a:prstGeom>
        </p:spPr>
      </p:pic>
      <p:pic>
        <p:nvPicPr>
          <p:cNvPr id="54" name="Graphic 53" descr="Water">
            <a:extLst>
              <a:ext uri="{FF2B5EF4-FFF2-40B4-BE49-F238E27FC236}">
                <a16:creationId xmlns:a16="http://schemas.microsoft.com/office/drawing/2014/main" id="{57B6A385-5842-6640-B43F-6A112C0E87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4778829" y="1851788"/>
            <a:ext cx="270534" cy="270534"/>
          </a:xfrm>
          <a:prstGeom prst="rect">
            <a:avLst/>
          </a:prstGeom>
        </p:spPr>
      </p:pic>
      <p:pic>
        <p:nvPicPr>
          <p:cNvPr id="55" name="Graphic 54" descr="Water">
            <a:extLst>
              <a:ext uri="{FF2B5EF4-FFF2-40B4-BE49-F238E27FC236}">
                <a16:creationId xmlns:a16="http://schemas.microsoft.com/office/drawing/2014/main" id="{7F234342-8B83-8647-92A2-2E036E91F1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5168017" y="1425815"/>
            <a:ext cx="270534" cy="270534"/>
          </a:xfrm>
          <a:prstGeom prst="rect">
            <a:avLst/>
          </a:prstGeom>
        </p:spPr>
      </p:pic>
      <p:pic>
        <p:nvPicPr>
          <p:cNvPr id="56" name="Graphic 55" descr="Water">
            <a:extLst>
              <a:ext uri="{FF2B5EF4-FFF2-40B4-BE49-F238E27FC236}">
                <a16:creationId xmlns:a16="http://schemas.microsoft.com/office/drawing/2014/main" id="{B1605B51-AEA0-5749-BA3A-1B740735BD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2171964" y="867384"/>
            <a:ext cx="270534" cy="270534"/>
          </a:xfrm>
          <a:prstGeom prst="rect">
            <a:avLst/>
          </a:prstGeom>
        </p:spPr>
      </p:pic>
      <p:pic>
        <p:nvPicPr>
          <p:cNvPr id="57" name="Graphic 56" descr="Water">
            <a:extLst>
              <a:ext uri="{FF2B5EF4-FFF2-40B4-BE49-F238E27FC236}">
                <a16:creationId xmlns:a16="http://schemas.microsoft.com/office/drawing/2014/main" id="{36359EAE-7C17-EE4E-8C7E-9ED434DBDC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2619422" y="1081559"/>
            <a:ext cx="270534" cy="270534"/>
          </a:xfrm>
          <a:prstGeom prst="rect">
            <a:avLst/>
          </a:prstGeom>
        </p:spPr>
      </p:pic>
      <p:pic>
        <p:nvPicPr>
          <p:cNvPr id="58" name="Graphic 57" descr="Water">
            <a:extLst>
              <a:ext uri="{FF2B5EF4-FFF2-40B4-BE49-F238E27FC236}">
                <a16:creationId xmlns:a16="http://schemas.microsoft.com/office/drawing/2014/main" id="{33EC248D-481E-3B4D-A5C0-8305356CB6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3086439" y="1002651"/>
            <a:ext cx="270534" cy="270534"/>
          </a:xfrm>
          <a:prstGeom prst="rect">
            <a:avLst/>
          </a:prstGeom>
        </p:spPr>
      </p:pic>
      <p:pic>
        <p:nvPicPr>
          <p:cNvPr id="59" name="Graphic 58" descr="Water">
            <a:extLst>
              <a:ext uri="{FF2B5EF4-FFF2-40B4-BE49-F238E27FC236}">
                <a16:creationId xmlns:a16="http://schemas.microsoft.com/office/drawing/2014/main" id="{A6E6B357-732A-0B4A-B5AE-49CF5F095A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3616858" y="1157064"/>
            <a:ext cx="270534" cy="270534"/>
          </a:xfrm>
          <a:prstGeom prst="rect">
            <a:avLst/>
          </a:prstGeom>
        </p:spPr>
      </p:pic>
      <p:pic>
        <p:nvPicPr>
          <p:cNvPr id="60" name="Graphic 59" descr="Water">
            <a:extLst>
              <a:ext uri="{FF2B5EF4-FFF2-40B4-BE49-F238E27FC236}">
                <a16:creationId xmlns:a16="http://schemas.microsoft.com/office/drawing/2014/main" id="{C0A3464D-9956-6942-AACA-EA31FE794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3261033" y="1399784"/>
            <a:ext cx="270534" cy="270534"/>
          </a:xfrm>
          <a:prstGeom prst="rect">
            <a:avLst/>
          </a:prstGeom>
        </p:spPr>
      </p:pic>
      <p:pic>
        <p:nvPicPr>
          <p:cNvPr id="61" name="Graphic 60" descr="Water">
            <a:extLst>
              <a:ext uri="{FF2B5EF4-FFF2-40B4-BE49-F238E27FC236}">
                <a16:creationId xmlns:a16="http://schemas.microsoft.com/office/drawing/2014/main" id="{E8DAD0CE-6C21-4C40-9CCB-B40D874715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7476608" y="1815876"/>
            <a:ext cx="270534" cy="270534"/>
          </a:xfrm>
          <a:prstGeom prst="rect">
            <a:avLst/>
          </a:prstGeom>
        </p:spPr>
      </p:pic>
      <p:pic>
        <p:nvPicPr>
          <p:cNvPr id="62" name="Graphic 61" descr="Water">
            <a:extLst>
              <a:ext uri="{FF2B5EF4-FFF2-40B4-BE49-F238E27FC236}">
                <a16:creationId xmlns:a16="http://schemas.microsoft.com/office/drawing/2014/main" id="{B0EE0511-783F-024C-B9F7-1D83B81E13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7523944" y="2134712"/>
            <a:ext cx="270534" cy="270534"/>
          </a:xfrm>
          <a:prstGeom prst="rect">
            <a:avLst/>
          </a:prstGeom>
        </p:spPr>
      </p:pic>
      <p:pic>
        <p:nvPicPr>
          <p:cNvPr id="63" name="Graphic 62" descr="Water">
            <a:extLst>
              <a:ext uri="{FF2B5EF4-FFF2-40B4-BE49-F238E27FC236}">
                <a16:creationId xmlns:a16="http://schemas.microsoft.com/office/drawing/2014/main" id="{61D0CB67-0C1E-3142-BB84-EBD789D758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7155796" y="1948765"/>
            <a:ext cx="270534" cy="270534"/>
          </a:xfrm>
          <a:prstGeom prst="rect">
            <a:avLst/>
          </a:prstGeom>
        </p:spPr>
      </p:pic>
      <p:pic>
        <p:nvPicPr>
          <p:cNvPr id="64" name="Graphic 63" descr="Water">
            <a:extLst>
              <a:ext uri="{FF2B5EF4-FFF2-40B4-BE49-F238E27FC236}">
                <a16:creationId xmlns:a16="http://schemas.microsoft.com/office/drawing/2014/main" id="{D1D5828B-1A9B-AB46-B976-4478E1146B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7133336" y="2243221"/>
            <a:ext cx="270534" cy="270534"/>
          </a:xfrm>
          <a:prstGeom prst="rect">
            <a:avLst/>
          </a:prstGeom>
        </p:spPr>
      </p:pic>
      <p:pic>
        <p:nvPicPr>
          <p:cNvPr id="65" name="Graphic 64" descr="Water">
            <a:extLst>
              <a:ext uri="{FF2B5EF4-FFF2-40B4-BE49-F238E27FC236}">
                <a16:creationId xmlns:a16="http://schemas.microsoft.com/office/drawing/2014/main" id="{142DED6C-AD4E-5745-8E20-C26E68EBE2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9832706" y="1728466"/>
            <a:ext cx="270534" cy="270534"/>
          </a:xfrm>
          <a:prstGeom prst="rect">
            <a:avLst/>
          </a:prstGeom>
        </p:spPr>
      </p:pic>
      <p:pic>
        <p:nvPicPr>
          <p:cNvPr id="66" name="Graphic 65" descr="Water">
            <a:extLst>
              <a:ext uri="{FF2B5EF4-FFF2-40B4-BE49-F238E27FC236}">
                <a16:creationId xmlns:a16="http://schemas.microsoft.com/office/drawing/2014/main" id="{D7DDCB75-11C2-824E-BA4A-CCA638AC9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9788829" y="1374737"/>
            <a:ext cx="270534" cy="270534"/>
          </a:xfrm>
          <a:prstGeom prst="rect">
            <a:avLst/>
          </a:prstGeom>
        </p:spPr>
      </p:pic>
      <p:pic>
        <p:nvPicPr>
          <p:cNvPr id="67" name="Graphic 66" descr="Water">
            <a:extLst>
              <a:ext uri="{FF2B5EF4-FFF2-40B4-BE49-F238E27FC236}">
                <a16:creationId xmlns:a16="http://schemas.microsoft.com/office/drawing/2014/main" id="{60B8470E-6242-DA4E-B565-8C578467B4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9884769" y="1118605"/>
            <a:ext cx="270534" cy="270534"/>
          </a:xfrm>
          <a:prstGeom prst="rect">
            <a:avLst/>
          </a:prstGeom>
        </p:spPr>
      </p:pic>
      <p:pic>
        <p:nvPicPr>
          <p:cNvPr id="73" name="Graphic 72" descr="Water">
            <a:extLst>
              <a:ext uri="{FF2B5EF4-FFF2-40B4-BE49-F238E27FC236}">
                <a16:creationId xmlns:a16="http://schemas.microsoft.com/office/drawing/2014/main" id="{B1596A40-3AFC-ED49-831D-9DC8BE96EC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9566671" y="1612865"/>
            <a:ext cx="270534" cy="270534"/>
          </a:xfrm>
          <a:prstGeom prst="rect">
            <a:avLst/>
          </a:prstGeom>
        </p:spPr>
      </p:pic>
      <p:pic>
        <p:nvPicPr>
          <p:cNvPr id="79" name="Graphic 78" descr="Water">
            <a:extLst>
              <a:ext uri="{FF2B5EF4-FFF2-40B4-BE49-F238E27FC236}">
                <a16:creationId xmlns:a16="http://schemas.microsoft.com/office/drawing/2014/main" id="{4AEB9F2A-1ACD-1B4E-BA32-0F5D93BA5A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9176090" y="2211379"/>
            <a:ext cx="270534" cy="270534"/>
          </a:xfrm>
          <a:prstGeom prst="rect">
            <a:avLst/>
          </a:prstGeom>
        </p:spPr>
      </p:pic>
      <p:pic>
        <p:nvPicPr>
          <p:cNvPr id="80" name="Graphic 79" descr="Water">
            <a:extLst>
              <a:ext uri="{FF2B5EF4-FFF2-40B4-BE49-F238E27FC236}">
                <a16:creationId xmlns:a16="http://schemas.microsoft.com/office/drawing/2014/main" id="{04C75ED3-F488-6F43-B192-901635AD6D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9504398" y="1948765"/>
            <a:ext cx="270534" cy="270534"/>
          </a:xfrm>
          <a:prstGeom prst="rect">
            <a:avLst/>
          </a:prstGeom>
        </p:spPr>
      </p:pic>
      <p:pic>
        <p:nvPicPr>
          <p:cNvPr id="81" name="Graphic 80" descr="Water">
            <a:extLst>
              <a:ext uri="{FF2B5EF4-FFF2-40B4-BE49-F238E27FC236}">
                <a16:creationId xmlns:a16="http://schemas.microsoft.com/office/drawing/2014/main" id="{A1632BE5-A615-7045-B4DE-76F1A130C5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9062761" y="1883400"/>
            <a:ext cx="270534" cy="270534"/>
          </a:xfrm>
          <a:prstGeom prst="rect">
            <a:avLst/>
          </a:prstGeom>
        </p:spPr>
      </p:pic>
      <p:pic>
        <p:nvPicPr>
          <p:cNvPr id="86" name="Graphic 85" descr="Water">
            <a:extLst>
              <a:ext uri="{FF2B5EF4-FFF2-40B4-BE49-F238E27FC236}">
                <a16:creationId xmlns:a16="http://schemas.microsoft.com/office/drawing/2014/main" id="{97054973-558F-8D40-B4A8-E666D1EC1D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8097475" y="2693155"/>
            <a:ext cx="270534" cy="270534"/>
          </a:xfrm>
          <a:prstGeom prst="rect">
            <a:avLst/>
          </a:prstGeom>
        </p:spPr>
      </p:pic>
      <p:pic>
        <p:nvPicPr>
          <p:cNvPr id="87" name="Graphic 86" descr="Water">
            <a:extLst>
              <a:ext uri="{FF2B5EF4-FFF2-40B4-BE49-F238E27FC236}">
                <a16:creationId xmlns:a16="http://schemas.microsoft.com/office/drawing/2014/main" id="{4699F077-94A6-094F-BA73-AEFE50B804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8758967" y="2353205"/>
            <a:ext cx="270534" cy="270534"/>
          </a:xfrm>
          <a:prstGeom prst="rect">
            <a:avLst/>
          </a:prstGeom>
        </p:spPr>
      </p:pic>
      <p:pic>
        <p:nvPicPr>
          <p:cNvPr id="88" name="Graphic 87" descr="Water">
            <a:extLst>
              <a:ext uri="{FF2B5EF4-FFF2-40B4-BE49-F238E27FC236}">
                <a16:creationId xmlns:a16="http://schemas.microsoft.com/office/drawing/2014/main" id="{6B0B79D4-872A-AE4A-983F-5051C0CF1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7894239" y="2429336"/>
            <a:ext cx="270534" cy="270534"/>
          </a:xfrm>
          <a:prstGeom prst="rect">
            <a:avLst/>
          </a:prstGeom>
        </p:spPr>
      </p:pic>
      <p:pic>
        <p:nvPicPr>
          <p:cNvPr id="89" name="Graphic 88" descr="Water">
            <a:extLst>
              <a:ext uri="{FF2B5EF4-FFF2-40B4-BE49-F238E27FC236}">
                <a16:creationId xmlns:a16="http://schemas.microsoft.com/office/drawing/2014/main" id="{A3679BCB-7FFF-C943-8D63-F310C3D7A1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8430659" y="2269979"/>
            <a:ext cx="270534" cy="270534"/>
          </a:xfrm>
          <a:prstGeom prst="rect">
            <a:avLst/>
          </a:prstGeom>
        </p:spPr>
      </p:pic>
      <p:pic>
        <p:nvPicPr>
          <p:cNvPr id="90" name="Graphic 89" descr="Water">
            <a:extLst>
              <a:ext uri="{FF2B5EF4-FFF2-40B4-BE49-F238E27FC236}">
                <a16:creationId xmlns:a16="http://schemas.microsoft.com/office/drawing/2014/main" id="{494164D6-0428-374D-96A2-CE23D416C8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7623705" y="2815273"/>
            <a:ext cx="270534" cy="270534"/>
          </a:xfrm>
          <a:prstGeom prst="rect">
            <a:avLst/>
          </a:prstGeom>
        </p:spPr>
      </p:pic>
      <p:pic>
        <p:nvPicPr>
          <p:cNvPr id="91" name="Graphic 90" descr="Water">
            <a:extLst>
              <a:ext uri="{FF2B5EF4-FFF2-40B4-BE49-F238E27FC236}">
                <a16:creationId xmlns:a16="http://schemas.microsoft.com/office/drawing/2014/main" id="{F692A663-7DCD-4344-AD71-5DFDD97BBC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9198028" y="3356158"/>
            <a:ext cx="270534" cy="270534"/>
          </a:xfrm>
          <a:prstGeom prst="rect">
            <a:avLst/>
          </a:prstGeom>
        </p:spPr>
      </p:pic>
      <p:pic>
        <p:nvPicPr>
          <p:cNvPr id="92" name="Graphic 91" descr="Water">
            <a:extLst>
              <a:ext uri="{FF2B5EF4-FFF2-40B4-BE49-F238E27FC236}">
                <a16:creationId xmlns:a16="http://schemas.microsoft.com/office/drawing/2014/main" id="{795D43D6-FF75-F049-93A2-0B7C220277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7945075" y="3167922"/>
            <a:ext cx="270534" cy="270534"/>
          </a:xfrm>
          <a:prstGeom prst="rect">
            <a:avLst/>
          </a:prstGeom>
        </p:spPr>
      </p:pic>
      <p:pic>
        <p:nvPicPr>
          <p:cNvPr id="93" name="Graphic 92" descr="Water">
            <a:extLst>
              <a:ext uri="{FF2B5EF4-FFF2-40B4-BE49-F238E27FC236}">
                <a16:creationId xmlns:a16="http://schemas.microsoft.com/office/drawing/2014/main" id="{DAE84246-1637-8B4C-8B6B-2F4F0C6486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8160125" y="3500940"/>
            <a:ext cx="270534" cy="270534"/>
          </a:xfrm>
          <a:prstGeom prst="rect">
            <a:avLst/>
          </a:prstGeom>
        </p:spPr>
      </p:pic>
      <p:pic>
        <p:nvPicPr>
          <p:cNvPr id="94" name="Graphic 93" descr="Water">
            <a:extLst>
              <a:ext uri="{FF2B5EF4-FFF2-40B4-BE49-F238E27FC236}">
                <a16:creationId xmlns:a16="http://schemas.microsoft.com/office/drawing/2014/main" id="{F50DCAA4-40A9-E542-A1AD-0837E5419A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8558665" y="3761164"/>
            <a:ext cx="270534" cy="270534"/>
          </a:xfrm>
          <a:prstGeom prst="rect">
            <a:avLst/>
          </a:prstGeom>
        </p:spPr>
      </p:pic>
      <p:pic>
        <p:nvPicPr>
          <p:cNvPr id="95" name="Graphic 94" descr="Water">
            <a:extLst>
              <a:ext uri="{FF2B5EF4-FFF2-40B4-BE49-F238E27FC236}">
                <a16:creationId xmlns:a16="http://schemas.microsoft.com/office/drawing/2014/main" id="{E499245C-025D-064E-81A8-AACA0E2BCF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8932357" y="3940894"/>
            <a:ext cx="270534" cy="270534"/>
          </a:xfrm>
          <a:prstGeom prst="rect">
            <a:avLst/>
          </a:prstGeom>
        </p:spPr>
      </p:pic>
      <p:pic>
        <p:nvPicPr>
          <p:cNvPr id="96" name="Graphic 95" descr="Water">
            <a:extLst>
              <a:ext uri="{FF2B5EF4-FFF2-40B4-BE49-F238E27FC236}">
                <a16:creationId xmlns:a16="http://schemas.microsoft.com/office/drawing/2014/main" id="{5ACDEFA4-CE66-DE41-98B3-F3DB09AB0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8833884" y="3436285"/>
            <a:ext cx="270534" cy="270534"/>
          </a:xfrm>
          <a:prstGeom prst="rect">
            <a:avLst/>
          </a:prstGeom>
        </p:spPr>
      </p:pic>
      <p:pic>
        <p:nvPicPr>
          <p:cNvPr id="97" name="Graphic 96" descr="Water">
            <a:extLst>
              <a:ext uri="{FF2B5EF4-FFF2-40B4-BE49-F238E27FC236}">
                <a16:creationId xmlns:a16="http://schemas.microsoft.com/office/drawing/2014/main" id="{53D0296B-0740-234E-A7A9-1F890601A2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8487750" y="3351660"/>
            <a:ext cx="270534" cy="270534"/>
          </a:xfrm>
          <a:prstGeom prst="rect">
            <a:avLst/>
          </a:prstGeom>
        </p:spPr>
      </p:pic>
      <p:pic>
        <p:nvPicPr>
          <p:cNvPr id="99" name="Graphic 98" descr="Water">
            <a:extLst>
              <a:ext uri="{FF2B5EF4-FFF2-40B4-BE49-F238E27FC236}">
                <a16:creationId xmlns:a16="http://schemas.microsoft.com/office/drawing/2014/main" id="{8AE6EDA0-3DCB-1241-BA07-9C13B1DF96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7753521" y="3483859"/>
            <a:ext cx="270534" cy="270534"/>
          </a:xfrm>
          <a:prstGeom prst="rect">
            <a:avLst/>
          </a:prstGeom>
        </p:spPr>
      </p:pic>
      <p:pic>
        <p:nvPicPr>
          <p:cNvPr id="101" name="Graphic 100" descr="Water">
            <a:extLst>
              <a:ext uri="{FF2B5EF4-FFF2-40B4-BE49-F238E27FC236}">
                <a16:creationId xmlns:a16="http://schemas.microsoft.com/office/drawing/2014/main" id="{0D9A4D56-3AA5-CF47-BBB3-CC97DA79EB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7539274" y="3167922"/>
            <a:ext cx="270534" cy="270534"/>
          </a:xfrm>
          <a:prstGeom prst="rect">
            <a:avLst/>
          </a:prstGeom>
        </p:spPr>
      </p:pic>
      <p:pic>
        <p:nvPicPr>
          <p:cNvPr id="102" name="Graphic 101" descr="Water">
            <a:extLst>
              <a:ext uri="{FF2B5EF4-FFF2-40B4-BE49-F238E27FC236}">
                <a16:creationId xmlns:a16="http://schemas.microsoft.com/office/drawing/2014/main" id="{6A9CC082-9339-6749-8B65-606E6DBB57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7776105" y="2967673"/>
            <a:ext cx="270534" cy="270534"/>
          </a:xfrm>
          <a:prstGeom prst="rect">
            <a:avLst/>
          </a:prstGeom>
        </p:spPr>
      </p:pic>
      <p:pic>
        <p:nvPicPr>
          <p:cNvPr id="118" name="Graphic 117" descr="Water">
            <a:extLst>
              <a:ext uri="{FF2B5EF4-FFF2-40B4-BE49-F238E27FC236}">
                <a16:creationId xmlns:a16="http://schemas.microsoft.com/office/drawing/2014/main" id="{E522BCD1-FA5D-344B-AD9F-814CFD1CB1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6782769" y="3835023"/>
            <a:ext cx="270534" cy="270534"/>
          </a:xfrm>
          <a:prstGeom prst="rect">
            <a:avLst/>
          </a:prstGeom>
        </p:spPr>
      </p:pic>
      <p:pic>
        <p:nvPicPr>
          <p:cNvPr id="119" name="Graphic 118" descr="Water">
            <a:extLst>
              <a:ext uri="{FF2B5EF4-FFF2-40B4-BE49-F238E27FC236}">
                <a16:creationId xmlns:a16="http://schemas.microsoft.com/office/drawing/2014/main" id="{A6A2AA6D-65C6-C040-8E75-6BAE26FEBD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6653354" y="3504051"/>
            <a:ext cx="270534" cy="270534"/>
          </a:xfrm>
          <a:prstGeom prst="rect">
            <a:avLst/>
          </a:prstGeom>
        </p:spPr>
      </p:pic>
      <p:pic>
        <p:nvPicPr>
          <p:cNvPr id="120" name="Graphic 119" descr="Water">
            <a:extLst>
              <a:ext uri="{FF2B5EF4-FFF2-40B4-BE49-F238E27FC236}">
                <a16:creationId xmlns:a16="http://schemas.microsoft.com/office/drawing/2014/main" id="{CE48A7F7-F1EC-0F47-A917-1A097A76CC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6885262" y="3213325"/>
            <a:ext cx="270534" cy="270534"/>
          </a:xfrm>
          <a:prstGeom prst="rect">
            <a:avLst/>
          </a:prstGeom>
        </p:spPr>
      </p:pic>
      <p:pic>
        <p:nvPicPr>
          <p:cNvPr id="121" name="Graphic 120" descr="Water">
            <a:extLst>
              <a:ext uri="{FF2B5EF4-FFF2-40B4-BE49-F238E27FC236}">
                <a16:creationId xmlns:a16="http://schemas.microsoft.com/office/drawing/2014/main" id="{97F696E5-DF19-A34B-938F-E5EF88C959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6539329" y="2950540"/>
            <a:ext cx="270534" cy="270534"/>
          </a:xfrm>
          <a:prstGeom prst="rect">
            <a:avLst/>
          </a:prstGeom>
        </p:spPr>
      </p:pic>
      <p:pic>
        <p:nvPicPr>
          <p:cNvPr id="122" name="Graphic 121" descr="Water">
            <a:extLst>
              <a:ext uri="{FF2B5EF4-FFF2-40B4-BE49-F238E27FC236}">
                <a16:creationId xmlns:a16="http://schemas.microsoft.com/office/drawing/2014/main" id="{AD74E6BA-8699-3F46-89D8-B92F7EF67F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6266294" y="3547455"/>
            <a:ext cx="270534" cy="270534"/>
          </a:xfrm>
          <a:prstGeom prst="rect">
            <a:avLst/>
          </a:prstGeom>
        </p:spPr>
      </p:pic>
      <p:pic>
        <p:nvPicPr>
          <p:cNvPr id="123" name="Graphic 122" descr="Water">
            <a:extLst>
              <a:ext uri="{FF2B5EF4-FFF2-40B4-BE49-F238E27FC236}">
                <a16:creationId xmlns:a16="http://schemas.microsoft.com/office/drawing/2014/main" id="{13993330-94AA-3041-9C2E-9C4B628130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6328535" y="3965991"/>
            <a:ext cx="270534" cy="270534"/>
          </a:xfrm>
          <a:prstGeom prst="rect">
            <a:avLst/>
          </a:prstGeom>
        </p:spPr>
      </p:pic>
      <p:pic>
        <p:nvPicPr>
          <p:cNvPr id="124" name="Graphic 123" descr="Water">
            <a:extLst>
              <a:ext uri="{FF2B5EF4-FFF2-40B4-BE49-F238E27FC236}">
                <a16:creationId xmlns:a16="http://schemas.microsoft.com/office/drawing/2014/main" id="{01D25FFA-4EFE-5B43-8DFD-DEE4501C5B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5960733" y="4236525"/>
            <a:ext cx="270534" cy="270534"/>
          </a:xfrm>
          <a:prstGeom prst="rect">
            <a:avLst/>
          </a:prstGeom>
        </p:spPr>
      </p:pic>
      <p:pic>
        <p:nvPicPr>
          <p:cNvPr id="125" name="Graphic 124" descr="Water">
            <a:extLst>
              <a:ext uri="{FF2B5EF4-FFF2-40B4-BE49-F238E27FC236}">
                <a16:creationId xmlns:a16="http://schemas.microsoft.com/office/drawing/2014/main" id="{571EF34E-D8FA-A546-8B3D-87D7ACDA28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6366009" y="4722925"/>
            <a:ext cx="270534" cy="270534"/>
          </a:xfrm>
          <a:prstGeom prst="rect">
            <a:avLst/>
          </a:prstGeom>
        </p:spPr>
      </p:pic>
      <p:pic>
        <p:nvPicPr>
          <p:cNvPr id="127" name="Graphic 126" descr="Water">
            <a:extLst>
              <a:ext uri="{FF2B5EF4-FFF2-40B4-BE49-F238E27FC236}">
                <a16:creationId xmlns:a16="http://schemas.microsoft.com/office/drawing/2014/main" id="{729B865E-92D8-3D4D-BD5B-4585D50EFE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5945259" y="4806302"/>
            <a:ext cx="270534" cy="270534"/>
          </a:xfrm>
          <a:prstGeom prst="rect">
            <a:avLst/>
          </a:prstGeom>
        </p:spPr>
      </p:pic>
      <p:pic>
        <p:nvPicPr>
          <p:cNvPr id="128" name="Graphic 127" descr="Water">
            <a:extLst>
              <a:ext uri="{FF2B5EF4-FFF2-40B4-BE49-F238E27FC236}">
                <a16:creationId xmlns:a16="http://schemas.microsoft.com/office/drawing/2014/main" id="{220F3C33-4122-444D-8B8E-7B1845F4CA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5518626" y="4776096"/>
            <a:ext cx="270534" cy="270534"/>
          </a:xfrm>
          <a:prstGeom prst="rect">
            <a:avLst/>
          </a:prstGeom>
        </p:spPr>
      </p:pic>
      <p:pic>
        <p:nvPicPr>
          <p:cNvPr id="129" name="Graphic 128" descr="Water">
            <a:extLst>
              <a:ext uri="{FF2B5EF4-FFF2-40B4-BE49-F238E27FC236}">
                <a16:creationId xmlns:a16="http://schemas.microsoft.com/office/drawing/2014/main" id="{001B9EF8-38FA-A043-8CDC-449B048E5F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5597855" y="5191885"/>
            <a:ext cx="270534" cy="270534"/>
          </a:xfrm>
          <a:prstGeom prst="rect">
            <a:avLst/>
          </a:prstGeom>
        </p:spPr>
      </p:pic>
      <p:pic>
        <p:nvPicPr>
          <p:cNvPr id="130" name="Graphic 129" descr="Water">
            <a:extLst>
              <a:ext uri="{FF2B5EF4-FFF2-40B4-BE49-F238E27FC236}">
                <a16:creationId xmlns:a16="http://schemas.microsoft.com/office/drawing/2014/main" id="{F7027641-07E8-194A-8E36-C558DF169C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6408982" y="4271751"/>
            <a:ext cx="270534" cy="270534"/>
          </a:xfrm>
          <a:prstGeom prst="rect">
            <a:avLst/>
          </a:prstGeom>
        </p:spPr>
      </p:pic>
      <p:pic>
        <p:nvPicPr>
          <p:cNvPr id="131" name="Graphic 130" descr="Water">
            <a:extLst>
              <a:ext uri="{FF2B5EF4-FFF2-40B4-BE49-F238E27FC236}">
                <a16:creationId xmlns:a16="http://schemas.microsoft.com/office/drawing/2014/main" id="{ABC6CBCA-B15A-C747-B969-AA91B066B8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5809993" y="4505562"/>
            <a:ext cx="270534" cy="270534"/>
          </a:xfrm>
          <a:prstGeom prst="rect">
            <a:avLst/>
          </a:prstGeom>
        </p:spPr>
      </p:pic>
      <p:pic>
        <p:nvPicPr>
          <p:cNvPr id="132" name="Graphic 131" descr="Water">
            <a:extLst>
              <a:ext uri="{FF2B5EF4-FFF2-40B4-BE49-F238E27FC236}">
                <a16:creationId xmlns:a16="http://schemas.microsoft.com/office/drawing/2014/main" id="{E78B7E92-7499-3445-BE9F-50EB3F3089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5195820" y="5085223"/>
            <a:ext cx="270534" cy="270534"/>
          </a:xfrm>
          <a:prstGeom prst="rect">
            <a:avLst/>
          </a:prstGeom>
        </p:spPr>
      </p:pic>
      <p:pic>
        <p:nvPicPr>
          <p:cNvPr id="133" name="Graphic 132" descr="Water">
            <a:extLst>
              <a:ext uri="{FF2B5EF4-FFF2-40B4-BE49-F238E27FC236}">
                <a16:creationId xmlns:a16="http://schemas.microsoft.com/office/drawing/2014/main" id="{A34E765C-0C16-624D-B20F-2441B4D00F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1859970" y="2981778"/>
            <a:ext cx="270534" cy="270534"/>
          </a:xfrm>
          <a:prstGeom prst="rect">
            <a:avLst/>
          </a:prstGeom>
        </p:spPr>
      </p:pic>
      <p:pic>
        <p:nvPicPr>
          <p:cNvPr id="134" name="Graphic 133" descr="Water">
            <a:extLst>
              <a:ext uri="{FF2B5EF4-FFF2-40B4-BE49-F238E27FC236}">
                <a16:creationId xmlns:a16="http://schemas.microsoft.com/office/drawing/2014/main" id="{DAEC9DC0-68D3-094A-A53E-5392D1DBD9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2122188" y="3428999"/>
            <a:ext cx="270534" cy="270534"/>
          </a:xfrm>
          <a:prstGeom prst="rect">
            <a:avLst/>
          </a:prstGeom>
        </p:spPr>
      </p:pic>
      <p:pic>
        <p:nvPicPr>
          <p:cNvPr id="135" name="Graphic 134" descr="Water">
            <a:extLst>
              <a:ext uri="{FF2B5EF4-FFF2-40B4-BE49-F238E27FC236}">
                <a16:creationId xmlns:a16="http://schemas.microsoft.com/office/drawing/2014/main" id="{76A6D100-5A04-0044-9839-38734D25A4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2293634" y="3085807"/>
            <a:ext cx="270534" cy="270534"/>
          </a:xfrm>
          <a:prstGeom prst="rect">
            <a:avLst/>
          </a:prstGeom>
        </p:spPr>
      </p:pic>
      <p:pic>
        <p:nvPicPr>
          <p:cNvPr id="136" name="Graphic 135" descr="Water">
            <a:extLst>
              <a:ext uri="{FF2B5EF4-FFF2-40B4-BE49-F238E27FC236}">
                <a16:creationId xmlns:a16="http://schemas.microsoft.com/office/drawing/2014/main" id="{6ACC0A6E-E25A-414C-A35A-559BEFFC3D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2640933" y="3209570"/>
            <a:ext cx="270534" cy="270534"/>
          </a:xfrm>
          <a:prstGeom prst="rect">
            <a:avLst/>
          </a:prstGeom>
        </p:spPr>
      </p:pic>
      <p:pic>
        <p:nvPicPr>
          <p:cNvPr id="137" name="Graphic 136" descr="Water">
            <a:extLst>
              <a:ext uri="{FF2B5EF4-FFF2-40B4-BE49-F238E27FC236}">
                <a16:creationId xmlns:a16="http://schemas.microsoft.com/office/drawing/2014/main" id="{06BBA92B-64FC-4843-8123-B939724168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1739408" y="3293732"/>
            <a:ext cx="270534" cy="270534"/>
          </a:xfrm>
          <a:prstGeom prst="rect">
            <a:avLst/>
          </a:prstGeom>
        </p:spPr>
      </p:pic>
      <p:pic>
        <p:nvPicPr>
          <p:cNvPr id="138" name="Graphic 137" descr="Water">
            <a:extLst>
              <a:ext uri="{FF2B5EF4-FFF2-40B4-BE49-F238E27FC236}">
                <a16:creationId xmlns:a16="http://schemas.microsoft.com/office/drawing/2014/main" id="{466329DC-2E5C-D540-B472-152E15EA23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2640933" y="3209570"/>
            <a:ext cx="270534" cy="270534"/>
          </a:xfrm>
          <a:prstGeom prst="rect">
            <a:avLst/>
          </a:prstGeom>
        </p:spPr>
      </p:pic>
      <p:pic>
        <p:nvPicPr>
          <p:cNvPr id="139" name="Graphic 138" descr="Water">
            <a:extLst>
              <a:ext uri="{FF2B5EF4-FFF2-40B4-BE49-F238E27FC236}">
                <a16:creationId xmlns:a16="http://schemas.microsoft.com/office/drawing/2014/main" id="{F98C78DE-7591-4241-9856-C0732723D8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2673812" y="2781523"/>
            <a:ext cx="270534" cy="270534"/>
          </a:xfrm>
          <a:prstGeom prst="rect">
            <a:avLst/>
          </a:prstGeom>
        </p:spPr>
      </p:pic>
      <p:pic>
        <p:nvPicPr>
          <p:cNvPr id="140" name="Graphic 139" descr="Water">
            <a:extLst>
              <a:ext uri="{FF2B5EF4-FFF2-40B4-BE49-F238E27FC236}">
                <a16:creationId xmlns:a16="http://schemas.microsoft.com/office/drawing/2014/main" id="{DA13BC14-1C7E-3A44-AE6B-EB9F45FFDE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3148776" y="3085807"/>
            <a:ext cx="270534" cy="270534"/>
          </a:xfrm>
          <a:prstGeom prst="rect">
            <a:avLst/>
          </a:prstGeom>
        </p:spPr>
      </p:pic>
      <p:pic>
        <p:nvPicPr>
          <p:cNvPr id="141" name="Graphic 140" descr="Water">
            <a:extLst>
              <a:ext uri="{FF2B5EF4-FFF2-40B4-BE49-F238E27FC236}">
                <a16:creationId xmlns:a16="http://schemas.microsoft.com/office/drawing/2014/main" id="{DEF0736C-C810-5443-97A2-A0E2B9EFA4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3346324" y="2657004"/>
            <a:ext cx="270534" cy="270534"/>
          </a:xfrm>
          <a:prstGeom prst="rect">
            <a:avLst/>
          </a:prstGeom>
        </p:spPr>
      </p:pic>
      <p:pic>
        <p:nvPicPr>
          <p:cNvPr id="142" name="Graphic 141" descr="Water">
            <a:extLst>
              <a:ext uri="{FF2B5EF4-FFF2-40B4-BE49-F238E27FC236}">
                <a16:creationId xmlns:a16="http://schemas.microsoft.com/office/drawing/2014/main" id="{12CE9AAE-186D-1944-B107-7C15B73217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3775252" y="3049863"/>
            <a:ext cx="270534" cy="270534"/>
          </a:xfrm>
          <a:prstGeom prst="rect">
            <a:avLst/>
          </a:prstGeom>
        </p:spPr>
      </p:pic>
      <p:pic>
        <p:nvPicPr>
          <p:cNvPr id="143" name="Graphic 142" descr="Water">
            <a:extLst>
              <a:ext uri="{FF2B5EF4-FFF2-40B4-BE49-F238E27FC236}">
                <a16:creationId xmlns:a16="http://schemas.microsoft.com/office/drawing/2014/main" id="{88304CA6-F08A-BD4C-8294-CD67C349D7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3971960" y="2694964"/>
            <a:ext cx="270534" cy="270534"/>
          </a:xfrm>
          <a:prstGeom prst="rect">
            <a:avLst/>
          </a:prstGeom>
        </p:spPr>
      </p:pic>
      <p:pic>
        <p:nvPicPr>
          <p:cNvPr id="154" name="Graphic 153" descr="Water">
            <a:extLst>
              <a:ext uri="{FF2B5EF4-FFF2-40B4-BE49-F238E27FC236}">
                <a16:creationId xmlns:a16="http://schemas.microsoft.com/office/drawing/2014/main" id="{4C1F181E-DDEA-0B47-83F1-3B4CE1F387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4327062" y="2891368"/>
            <a:ext cx="270534" cy="270534"/>
          </a:xfrm>
          <a:prstGeom prst="rect">
            <a:avLst/>
          </a:prstGeom>
        </p:spPr>
      </p:pic>
      <p:pic>
        <p:nvPicPr>
          <p:cNvPr id="155" name="Graphic 154" descr="Water">
            <a:extLst>
              <a:ext uri="{FF2B5EF4-FFF2-40B4-BE49-F238E27FC236}">
                <a16:creationId xmlns:a16="http://schemas.microsoft.com/office/drawing/2014/main" id="{CE21308D-0F70-4248-A982-5C1FE5FED3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4671086" y="2981779"/>
            <a:ext cx="270534" cy="270534"/>
          </a:xfrm>
          <a:prstGeom prst="rect">
            <a:avLst/>
          </a:prstGeom>
        </p:spPr>
      </p:pic>
      <p:pic>
        <p:nvPicPr>
          <p:cNvPr id="156" name="Graphic 155" descr="Water">
            <a:extLst>
              <a:ext uri="{FF2B5EF4-FFF2-40B4-BE49-F238E27FC236}">
                <a16:creationId xmlns:a16="http://schemas.microsoft.com/office/drawing/2014/main" id="{2E6C7E50-5CFC-A54A-910F-43319C92FC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5087285" y="2616818"/>
            <a:ext cx="270534" cy="270534"/>
          </a:xfrm>
          <a:prstGeom prst="rect">
            <a:avLst/>
          </a:prstGeom>
        </p:spPr>
      </p:pic>
      <p:pic>
        <p:nvPicPr>
          <p:cNvPr id="157" name="Graphic 156" descr="Water">
            <a:extLst>
              <a:ext uri="{FF2B5EF4-FFF2-40B4-BE49-F238E27FC236}">
                <a16:creationId xmlns:a16="http://schemas.microsoft.com/office/drawing/2014/main" id="{ECBA74F0-89B1-B145-B6B0-54620BDAD4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5147850" y="2981779"/>
            <a:ext cx="270534" cy="270534"/>
          </a:xfrm>
          <a:prstGeom prst="rect">
            <a:avLst/>
          </a:prstGeom>
        </p:spPr>
      </p:pic>
      <p:pic>
        <p:nvPicPr>
          <p:cNvPr id="158" name="Graphic 157" descr="Water">
            <a:extLst>
              <a:ext uri="{FF2B5EF4-FFF2-40B4-BE49-F238E27FC236}">
                <a16:creationId xmlns:a16="http://schemas.microsoft.com/office/drawing/2014/main" id="{87A48403-8CE6-7449-88F9-15BC62F330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4657852" y="2594315"/>
            <a:ext cx="270534" cy="270534"/>
          </a:xfrm>
          <a:prstGeom prst="rect">
            <a:avLst/>
          </a:prstGeom>
        </p:spPr>
      </p:pic>
      <p:pic>
        <p:nvPicPr>
          <p:cNvPr id="162" name="Graphic 161" descr="Water">
            <a:extLst>
              <a:ext uri="{FF2B5EF4-FFF2-40B4-BE49-F238E27FC236}">
                <a16:creationId xmlns:a16="http://schemas.microsoft.com/office/drawing/2014/main" id="{45AB13BE-6BF6-B64A-943A-3DA1D7D42D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6243329" y="2657005"/>
            <a:ext cx="270534" cy="270534"/>
          </a:xfrm>
          <a:prstGeom prst="rect">
            <a:avLst/>
          </a:prstGeom>
        </p:spPr>
      </p:pic>
      <p:pic>
        <p:nvPicPr>
          <p:cNvPr id="163" name="Graphic 162" descr="Water">
            <a:extLst>
              <a:ext uri="{FF2B5EF4-FFF2-40B4-BE49-F238E27FC236}">
                <a16:creationId xmlns:a16="http://schemas.microsoft.com/office/drawing/2014/main" id="{BFA231E4-111A-594B-B568-46EF001484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6691729" y="3102940"/>
            <a:ext cx="270534" cy="270534"/>
          </a:xfrm>
          <a:prstGeom prst="rect">
            <a:avLst/>
          </a:prstGeom>
        </p:spPr>
      </p:pic>
      <p:pic>
        <p:nvPicPr>
          <p:cNvPr id="164" name="Graphic 163" descr="Water">
            <a:extLst>
              <a:ext uri="{FF2B5EF4-FFF2-40B4-BE49-F238E27FC236}">
                <a16:creationId xmlns:a16="http://schemas.microsoft.com/office/drawing/2014/main" id="{A2395F2C-E9AA-8349-893F-F5A773CB6B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5904477" y="2717704"/>
            <a:ext cx="270534" cy="270534"/>
          </a:xfrm>
          <a:prstGeom prst="rect">
            <a:avLst/>
          </a:prstGeom>
        </p:spPr>
      </p:pic>
      <p:pic>
        <p:nvPicPr>
          <p:cNvPr id="165" name="Graphic 164" descr="Water">
            <a:extLst>
              <a:ext uri="{FF2B5EF4-FFF2-40B4-BE49-F238E27FC236}">
                <a16:creationId xmlns:a16="http://schemas.microsoft.com/office/drawing/2014/main" id="{7D8068CB-B54C-E241-82BC-524CEE3730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5666595" y="3026635"/>
            <a:ext cx="270534" cy="270534"/>
          </a:xfrm>
          <a:prstGeom prst="rect">
            <a:avLst/>
          </a:prstGeom>
        </p:spPr>
      </p:pic>
      <p:pic>
        <p:nvPicPr>
          <p:cNvPr id="166" name="Graphic 165" descr="Water">
            <a:extLst>
              <a:ext uri="{FF2B5EF4-FFF2-40B4-BE49-F238E27FC236}">
                <a16:creationId xmlns:a16="http://schemas.microsoft.com/office/drawing/2014/main" id="{95190A55-CCC5-A64D-810F-344A8C25DE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5553980" y="2631929"/>
            <a:ext cx="270534" cy="270534"/>
          </a:xfrm>
          <a:prstGeom prst="rect">
            <a:avLst/>
          </a:prstGeom>
        </p:spPr>
      </p:pic>
      <p:pic>
        <p:nvPicPr>
          <p:cNvPr id="167" name="Graphic 166" descr="Water">
            <a:extLst>
              <a:ext uri="{FF2B5EF4-FFF2-40B4-BE49-F238E27FC236}">
                <a16:creationId xmlns:a16="http://schemas.microsoft.com/office/drawing/2014/main" id="{39A621A0-21AC-F748-8A77-FAF0C6E7CC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5737053" y="2269763"/>
            <a:ext cx="270534" cy="270534"/>
          </a:xfrm>
          <a:prstGeom prst="rect">
            <a:avLst/>
          </a:prstGeom>
        </p:spPr>
      </p:pic>
      <p:pic>
        <p:nvPicPr>
          <p:cNvPr id="168" name="Graphic 167" descr="Water">
            <a:extLst>
              <a:ext uri="{FF2B5EF4-FFF2-40B4-BE49-F238E27FC236}">
                <a16:creationId xmlns:a16="http://schemas.microsoft.com/office/drawing/2014/main" id="{22AB246B-E4D4-F142-BCEE-11BC1738D8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5280326" y="2361395"/>
            <a:ext cx="270534" cy="270534"/>
          </a:xfrm>
          <a:prstGeom prst="rect">
            <a:avLst/>
          </a:prstGeom>
        </p:spPr>
      </p:pic>
      <p:pic>
        <p:nvPicPr>
          <p:cNvPr id="169" name="Graphic 168" descr="Water">
            <a:extLst>
              <a:ext uri="{FF2B5EF4-FFF2-40B4-BE49-F238E27FC236}">
                <a16:creationId xmlns:a16="http://schemas.microsoft.com/office/drawing/2014/main" id="{4CF998BC-AC51-1747-B0A3-CC17629181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4900644" y="2250640"/>
            <a:ext cx="270534" cy="270534"/>
          </a:xfrm>
          <a:prstGeom prst="rect">
            <a:avLst/>
          </a:prstGeom>
        </p:spPr>
      </p:pic>
      <p:pic>
        <p:nvPicPr>
          <p:cNvPr id="170" name="Graphic 169" descr="Water">
            <a:extLst>
              <a:ext uri="{FF2B5EF4-FFF2-40B4-BE49-F238E27FC236}">
                <a16:creationId xmlns:a16="http://schemas.microsoft.com/office/drawing/2014/main" id="{56A88C15-5CCA-6741-BB5A-395405C7A2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4305585" y="2330230"/>
            <a:ext cx="270534" cy="270534"/>
          </a:xfrm>
          <a:prstGeom prst="rect">
            <a:avLst/>
          </a:prstGeom>
        </p:spPr>
      </p:pic>
      <p:pic>
        <p:nvPicPr>
          <p:cNvPr id="171" name="Graphic 170" descr="Water">
            <a:extLst>
              <a:ext uri="{FF2B5EF4-FFF2-40B4-BE49-F238E27FC236}">
                <a16:creationId xmlns:a16="http://schemas.microsoft.com/office/drawing/2014/main" id="{093E4F25-89CB-814E-AB2E-862B209912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3786862" y="2018667"/>
            <a:ext cx="270534" cy="270534"/>
          </a:xfrm>
          <a:prstGeom prst="rect">
            <a:avLst/>
          </a:prstGeom>
        </p:spPr>
      </p:pic>
      <p:pic>
        <p:nvPicPr>
          <p:cNvPr id="172" name="Graphic 171" descr="Water">
            <a:extLst>
              <a:ext uri="{FF2B5EF4-FFF2-40B4-BE49-F238E27FC236}">
                <a16:creationId xmlns:a16="http://schemas.microsoft.com/office/drawing/2014/main" id="{E97AD4B5-0DCD-314E-B0D4-B9FD7CA15C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3543023" y="2344288"/>
            <a:ext cx="270534" cy="270534"/>
          </a:xfrm>
          <a:prstGeom prst="rect">
            <a:avLst/>
          </a:prstGeom>
        </p:spPr>
      </p:pic>
      <p:pic>
        <p:nvPicPr>
          <p:cNvPr id="173" name="Graphic 172" descr="Water">
            <a:extLst>
              <a:ext uri="{FF2B5EF4-FFF2-40B4-BE49-F238E27FC236}">
                <a16:creationId xmlns:a16="http://schemas.microsoft.com/office/drawing/2014/main" id="{626A1FA6-B351-2941-9113-855AB197C5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3253302" y="1910467"/>
            <a:ext cx="270534" cy="270534"/>
          </a:xfrm>
          <a:prstGeom prst="rect">
            <a:avLst/>
          </a:prstGeom>
        </p:spPr>
      </p:pic>
      <p:pic>
        <p:nvPicPr>
          <p:cNvPr id="174" name="Graphic 173" descr="Water">
            <a:extLst>
              <a:ext uri="{FF2B5EF4-FFF2-40B4-BE49-F238E27FC236}">
                <a16:creationId xmlns:a16="http://schemas.microsoft.com/office/drawing/2014/main" id="{C202CDF7-6F89-7441-A315-CA6E36B0E8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2904733" y="2200966"/>
            <a:ext cx="270534" cy="270534"/>
          </a:xfrm>
          <a:prstGeom prst="rect">
            <a:avLst/>
          </a:prstGeom>
        </p:spPr>
      </p:pic>
      <p:pic>
        <p:nvPicPr>
          <p:cNvPr id="175" name="Graphic 174" descr="Water">
            <a:extLst>
              <a:ext uri="{FF2B5EF4-FFF2-40B4-BE49-F238E27FC236}">
                <a16:creationId xmlns:a16="http://schemas.microsoft.com/office/drawing/2014/main" id="{32E18D36-9A6D-AA41-9FFE-CCEED51BF2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2689887" y="1680216"/>
            <a:ext cx="270534" cy="270534"/>
          </a:xfrm>
          <a:prstGeom prst="rect">
            <a:avLst/>
          </a:prstGeom>
        </p:spPr>
      </p:pic>
      <p:pic>
        <p:nvPicPr>
          <p:cNvPr id="176" name="Graphic 175" descr="Water">
            <a:extLst>
              <a:ext uri="{FF2B5EF4-FFF2-40B4-BE49-F238E27FC236}">
                <a16:creationId xmlns:a16="http://schemas.microsoft.com/office/drawing/2014/main" id="{BB705698-58AA-D849-BFFB-E9A41CD473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2538896" y="2076919"/>
            <a:ext cx="270534" cy="270534"/>
          </a:xfrm>
          <a:prstGeom prst="rect">
            <a:avLst/>
          </a:prstGeom>
        </p:spPr>
      </p:pic>
      <p:pic>
        <p:nvPicPr>
          <p:cNvPr id="177" name="Graphic 176" descr="Water">
            <a:extLst>
              <a:ext uri="{FF2B5EF4-FFF2-40B4-BE49-F238E27FC236}">
                <a16:creationId xmlns:a16="http://schemas.microsoft.com/office/drawing/2014/main" id="{3B058E20-E511-CD4F-AE98-006DBE0479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2156006" y="2418608"/>
            <a:ext cx="270534" cy="270534"/>
          </a:xfrm>
          <a:prstGeom prst="rect">
            <a:avLst/>
          </a:prstGeom>
        </p:spPr>
      </p:pic>
      <p:pic>
        <p:nvPicPr>
          <p:cNvPr id="179" name="Graphic 178" descr="Water">
            <a:extLst>
              <a:ext uri="{FF2B5EF4-FFF2-40B4-BE49-F238E27FC236}">
                <a16:creationId xmlns:a16="http://schemas.microsoft.com/office/drawing/2014/main" id="{3238AA53-3A44-BD45-B407-675E3F7D7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2237809" y="1317139"/>
            <a:ext cx="270534" cy="270534"/>
          </a:xfrm>
          <a:prstGeom prst="rect">
            <a:avLst/>
          </a:prstGeom>
        </p:spPr>
      </p:pic>
      <p:pic>
        <p:nvPicPr>
          <p:cNvPr id="180" name="Graphic 179" descr="Water">
            <a:extLst>
              <a:ext uri="{FF2B5EF4-FFF2-40B4-BE49-F238E27FC236}">
                <a16:creationId xmlns:a16="http://schemas.microsoft.com/office/drawing/2014/main" id="{50850B8A-C5CC-E646-B3B7-75D024628F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1960590" y="2016371"/>
            <a:ext cx="270534" cy="270534"/>
          </a:xfrm>
          <a:prstGeom prst="rect">
            <a:avLst/>
          </a:prstGeom>
        </p:spPr>
      </p:pic>
      <p:pic>
        <p:nvPicPr>
          <p:cNvPr id="181" name="Graphic 180" descr="Water">
            <a:extLst>
              <a:ext uri="{FF2B5EF4-FFF2-40B4-BE49-F238E27FC236}">
                <a16:creationId xmlns:a16="http://schemas.microsoft.com/office/drawing/2014/main" id="{823BBF9E-CC0A-EC42-97B9-E19CFCA0B7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1875794" y="1329410"/>
            <a:ext cx="270534" cy="270534"/>
          </a:xfrm>
          <a:prstGeom prst="rect">
            <a:avLst/>
          </a:prstGeom>
        </p:spPr>
      </p:pic>
      <p:pic>
        <p:nvPicPr>
          <p:cNvPr id="182" name="Graphic 181" descr="Water">
            <a:extLst>
              <a:ext uri="{FF2B5EF4-FFF2-40B4-BE49-F238E27FC236}">
                <a16:creationId xmlns:a16="http://schemas.microsoft.com/office/drawing/2014/main" id="{C1F2593D-8B4B-9744-A7F2-76B16C6B57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1615711" y="2452721"/>
            <a:ext cx="270534" cy="270534"/>
          </a:xfrm>
          <a:prstGeom prst="rect">
            <a:avLst/>
          </a:prstGeom>
        </p:spPr>
      </p:pic>
      <p:pic>
        <p:nvPicPr>
          <p:cNvPr id="183" name="Graphic 182" descr="Water">
            <a:extLst>
              <a:ext uri="{FF2B5EF4-FFF2-40B4-BE49-F238E27FC236}">
                <a16:creationId xmlns:a16="http://schemas.microsoft.com/office/drawing/2014/main" id="{B5BE249A-A167-BB41-90C2-49E0B1D256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6236611" y="3140455"/>
            <a:ext cx="270534" cy="270534"/>
          </a:xfrm>
          <a:prstGeom prst="rect">
            <a:avLst/>
          </a:prstGeom>
        </p:spPr>
      </p:pic>
      <p:pic>
        <p:nvPicPr>
          <p:cNvPr id="184" name="Graphic 183" descr="Water">
            <a:extLst>
              <a:ext uri="{FF2B5EF4-FFF2-40B4-BE49-F238E27FC236}">
                <a16:creationId xmlns:a16="http://schemas.microsoft.com/office/drawing/2014/main" id="{D2A23444-39C9-4147-8652-A3C778A3E2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5919855" y="3252313"/>
            <a:ext cx="270534" cy="270534"/>
          </a:xfrm>
          <a:prstGeom prst="rect">
            <a:avLst/>
          </a:prstGeom>
        </p:spPr>
      </p:pic>
      <p:pic>
        <p:nvPicPr>
          <p:cNvPr id="185" name="Graphic 184" descr="Water">
            <a:extLst>
              <a:ext uri="{FF2B5EF4-FFF2-40B4-BE49-F238E27FC236}">
                <a16:creationId xmlns:a16="http://schemas.microsoft.com/office/drawing/2014/main" id="{59F9AD3E-DDD7-CE4C-859D-D490792575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5951114" y="3630832"/>
            <a:ext cx="270534" cy="270534"/>
          </a:xfrm>
          <a:prstGeom prst="rect">
            <a:avLst/>
          </a:prstGeom>
        </p:spPr>
      </p:pic>
      <p:pic>
        <p:nvPicPr>
          <p:cNvPr id="186" name="Graphic 185" descr="Water">
            <a:extLst>
              <a:ext uri="{FF2B5EF4-FFF2-40B4-BE49-F238E27FC236}">
                <a16:creationId xmlns:a16="http://schemas.microsoft.com/office/drawing/2014/main" id="{212CE61F-9C8A-314F-92AF-BE8C24FF57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5505488" y="3464987"/>
            <a:ext cx="270534" cy="270534"/>
          </a:xfrm>
          <a:prstGeom prst="rect">
            <a:avLst/>
          </a:prstGeom>
        </p:spPr>
      </p:pic>
      <p:pic>
        <p:nvPicPr>
          <p:cNvPr id="187" name="Graphic 186" descr="Water">
            <a:extLst>
              <a:ext uri="{FF2B5EF4-FFF2-40B4-BE49-F238E27FC236}">
                <a16:creationId xmlns:a16="http://schemas.microsoft.com/office/drawing/2014/main" id="{107BDB46-6FE5-0847-8A93-F2BB06D21D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5572707" y="3973993"/>
            <a:ext cx="270534" cy="270534"/>
          </a:xfrm>
          <a:prstGeom prst="rect">
            <a:avLst/>
          </a:prstGeom>
        </p:spPr>
      </p:pic>
      <p:pic>
        <p:nvPicPr>
          <p:cNvPr id="188" name="Graphic 187" descr="Water">
            <a:extLst>
              <a:ext uri="{FF2B5EF4-FFF2-40B4-BE49-F238E27FC236}">
                <a16:creationId xmlns:a16="http://schemas.microsoft.com/office/drawing/2014/main" id="{2F585FA6-7603-3F4F-AC23-767154646C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5145059" y="3805627"/>
            <a:ext cx="270534" cy="270534"/>
          </a:xfrm>
          <a:prstGeom prst="rect">
            <a:avLst/>
          </a:prstGeom>
        </p:spPr>
      </p:pic>
      <p:pic>
        <p:nvPicPr>
          <p:cNvPr id="189" name="Graphic 188" descr="Water">
            <a:extLst>
              <a:ext uri="{FF2B5EF4-FFF2-40B4-BE49-F238E27FC236}">
                <a16:creationId xmlns:a16="http://schemas.microsoft.com/office/drawing/2014/main" id="{3EE04E0C-F7A3-024A-B8A6-E43434C610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5168017" y="4228409"/>
            <a:ext cx="270534" cy="270534"/>
          </a:xfrm>
          <a:prstGeom prst="rect">
            <a:avLst/>
          </a:prstGeom>
        </p:spPr>
      </p:pic>
      <p:pic>
        <p:nvPicPr>
          <p:cNvPr id="190" name="Graphic 189" descr="Water">
            <a:extLst>
              <a:ext uri="{FF2B5EF4-FFF2-40B4-BE49-F238E27FC236}">
                <a16:creationId xmlns:a16="http://schemas.microsoft.com/office/drawing/2014/main" id="{DA637BFC-2B73-D84F-83FD-07B82611D5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5049363" y="4602142"/>
            <a:ext cx="270534" cy="270534"/>
          </a:xfrm>
          <a:prstGeom prst="rect">
            <a:avLst/>
          </a:prstGeom>
        </p:spPr>
      </p:pic>
      <p:pic>
        <p:nvPicPr>
          <p:cNvPr id="191" name="Graphic 190" descr="Water">
            <a:extLst>
              <a:ext uri="{FF2B5EF4-FFF2-40B4-BE49-F238E27FC236}">
                <a16:creationId xmlns:a16="http://schemas.microsoft.com/office/drawing/2014/main" id="{EED412F7-1045-424F-B69E-A7A88848D1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4767145" y="3998989"/>
            <a:ext cx="270534" cy="270534"/>
          </a:xfrm>
          <a:prstGeom prst="rect">
            <a:avLst/>
          </a:prstGeom>
        </p:spPr>
      </p:pic>
      <p:pic>
        <p:nvPicPr>
          <p:cNvPr id="192" name="Graphic 191" descr="Water">
            <a:extLst>
              <a:ext uri="{FF2B5EF4-FFF2-40B4-BE49-F238E27FC236}">
                <a16:creationId xmlns:a16="http://schemas.microsoft.com/office/drawing/2014/main" id="{BC0C76FC-12BC-0044-BA08-5EFF1AB660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4186902" y="4532706"/>
            <a:ext cx="270534" cy="270534"/>
          </a:xfrm>
          <a:prstGeom prst="rect">
            <a:avLst/>
          </a:prstGeom>
        </p:spPr>
      </p:pic>
      <p:pic>
        <p:nvPicPr>
          <p:cNvPr id="193" name="Graphic 192" descr="Water">
            <a:extLst>
              <a:ext uri="{FF2B5EF4-FFF2-40B4-BE49-F238E27FC236}">
                <a16:creationId xmlns:a16="http://schemas.microsoft.com/office/drawing/2014/main" id="{39662131-45E0-9D46-B894-9443DE6DEA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5018305" y="3358567"/>
            <a:ext cx="270534" cy="270534"/>
          </a:xfrm>
          <a:prstGeom prst="rect">
            <a:avLst/>
          </a:prstGeom>
        </p:spPr>
      </p:pic>
      <p:pic>
        <p:nvPicPr>
          <p:cNvPr id="194" name="Graphic 193" descr="Water">
            <a:extLst>
              <a:ext uri="{FF2B5EF4-FFF2-40B4-BE49-F238E27FC236}">
                <a16:creationId xmlns:a16="http://schemas.microsoft.com/office/drawing/2014/main" id="{4E9612E9-DAC7-E943-AEC7-5CF3FD00A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4681561" y="4331608"/>
            <a:ext cx="270534" cy="270534"/>
          </a:xfrm>
          <a:prstGeom prst="rect">
            <a:avLst/>
          </a:prstGeom>
        </p:spPr>
      </p:pic>
      <p:pic>
        <p:nvPicPr>
          <p:cNvPr id="195" name="Graphic 194" descr="Water">
            <a:extLst>
              <a:ext uri="{FF2B5EF4-FFF2-40B4-BE49-F238E27FC236}">
                <a16:creationId xmlns:a16="http://schemas.microsoft.com/office/drawing/2014/main" id="{41C1541E-4FF2-234E-BDD3-86C566C8D3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4566793" y="3364320"/>
            <a:ext cx="270534" cy="270534"/>
          </a:xfrm>
          <a:prstGeom prst="rect">
            <a:avLst/>
          </a:prstGeom>
        </p:spPr>
      </p:pic>
      <p:pic>
        <p:nvPicPr>
          <p:cNvPr id="196" name="Graphic 195" descr="Water">
            <a:extLst>
              <a:ext uri="{FF2B5EF4-FFF2-40B4-BE49-F238E27FC236}">
                <a16:creationId xmlns:a16="http://schemas.microsoft.com/office/drawing/2014/main" id="{79796DB8-CCF1-E945-B66A-75B39746EB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4231781" y="3744658"/>
            <a:ext cx="270534" cy="270534"/>
          </a:xfrm>
          <a:prstGeom prst="rect">
            <a:avLst/>
          </a:prstGeom>
        </p:spPr>
      </p:pic>
      <p:pic>
        <p:nvPicPr>
          <p:cNvPr id="197" name="Graphic 196" descr="Water">
            <a:extLst>
              <a:ext uri="{FF2B5EF4-FFF2-40B4-BE49-F238E27FC236}">
                <a16:creationId xmlns:a16="http://schemas.microsoft.com/office/drawing/2014/main" id="{55FCCCF5-8E6F-D54E-9880-18A52F1655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4057396" y="3413803"/>
            <a:ext cx="270534" cy="270534"/>
          </a:xfrm>
          <a:prstGeom prst="rect">
            <a:avLst/>
          </a:prstGeom>
        </p:spPr>
      </p:pic>
      <p:pic>
        <p:nvPicPr>
          <p:cNvPr id="198" name="Graphic 197" descr="Water">
            <a:extLst>
              <a:ext uri="{FF2B5EF4-FFF2-40B4-BE49-F238E27FC236}">
                <a16:creationId xmlns:a16="http://schemas.microsoft.com/office/drawing/2014/main" id="{C1BA621D-5E8F-3F48-BF59-20C25A31F5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3668918" y="3706819"/>
            <a:ext cx="270534" cy="270534"/>
          </a:xfrm>
          <a:prstGeom prst="rect">
            <a:avLst/>
          </a:prstGeom>
        </p:spPr>
      </p:pic>
      <p:pic>
        <p:nvPicPr>
          <p:cNvPr id="199" name="Graphic 198" descr="Water">
            <a:extLst>
              <a:ext uri="{FF2B5EF4-FFF2-40B4-BE49-F238E27FC236}">
                <a16:creationId xmlns:a16="http://schemas.microsoft.com/office/drawing/2014/main" id="{D5C2C0C7-7FC8-4D42-AE69-9F261F3FA0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3464284" y="3310605"/>
            <a:ext cx="270534" cy="270534"/>
          </a:xfrm>
          <a:prstGeom prst="rect">
            <a:avLst/>
          </a:prstGeom>
        </p:spPr>
      </p:pic>
      <p:pic>
        <p:nvPicPr>
          <p:cNvPr id="200" name="Graphic 199" descr="Water">
            <a:extLst>
              <a:ext uri="{FF2B5EF4-FFF2-40B4-BE49-F238E27FC236}">
                <a16:creationId xmlns:a16="http://schemas.microsoft.com/office/drawing/2014/main" id="{FB6F36B9-4239-7049-9EB6-DE7C3D3139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3899763" y="4092002"/>
            <a:ext cx="270534" cy="270534"/>
          </a:xfrm>
          <a:prstGeom prst="rect">
            <a:avLst/>
          </a:prstGeom>
        </p:spPr>
      </p:pic>
      <p:pic>
        <p:nvPicPr>
          <p:cNvPr id="201" name="Graphic 200" descr="Water">
            <a:extLst>
              <a:ext uri="{FF2B5EF4-FFF2-40B4-BE49-F238E27FC236}">
                <a16:creationId xmlns:a16="http://schemas.microsoft.com/office/drawing/2014/main" id="{720C3E96-A247-2647-8824-F91343D0B6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2468833" y="3728455"/>
            <a:ext cx="270534" cy="270534"/>
          </a:xfrm>
          <a:prstGeom prst="rect">
            <a:avLst/>
          </a:prstGeom>
        </p:spPr>
      </p:pic>
      <p:pic>
        <p:nvPicPr>
          <p:cNvPr id="202" name="Graphic 201" descr="Water">
            <a:extLst>
              <a:ext uri="{FF2B5EF4-FFF2-40B4-BE49-F238E27FC236}">
                <a16:creationId xmlns:a16="http://schemas.microsoft.com/office/drawing/2014/main" id="{A5F4AAC0-81AA-CD4D-80D6-7C2D4ABE8D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3239907" y="3811525"/>
            <a:ext cx="270534" cy="270534"/>
          </a:xfrm>
          <a:prstGeom prst="rect">
            <a:avLst/>
          </a:prstGeom>
        </p:spPr>
      </p:pic>
      <p:pic>
        <p:nvPicPr>
          <p:cNvPr id="203" name="Graphic 202" descr="Water">
            <a:extLst>
              <a:ext uri="{FF2B5EF4-FFF2-40B4-BE49-F238E27FC236}">
                <a16:creationId xmlns:a16="http://schemas.microsoft.com/office/drawing/2014/main" id="{3C9B65F3-7936-1443-B3D7-EC6D8DAB31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3413307" y="4357601"/>
            <a:ext cx="270534" cy="270534"/>
          </a:xfrm>
          <a:prstGeom prst="rect">
            <a:avLst/>
          </a:prstGeom>
        </p:spPr>
      </p:pic>
      <p:pic>
        <p:nvPicPr>
          <p:cNvPr id="204" name="Graphic 203" descr="Water">
            <a:extLst>
              <a:ext uri="{FF2B5EF4-FFF2-40B4-BE49-F238E27FC236}">
                <a16:creationId xmlns:a16="http://schemas.microsoft.com/office/drawing/2014/main" id="{D98962CA-F7C4-3849-9549-38AF94BB46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7256484" y="3026634"/>
            <a:ext cx="270534" cy="270534"/>
          </a:xfrm>
          <a:prstGeom prst="rect">
            <a:avLst/>
          </a:prstGeom>
        </p:spPr>
      </p:pic>
      <p:pic>
        <p:nvPicPr>
          <p:cNvPr id="205" name="Graphic 204" descr="Water">
            <a:extLst>
              <a:ext uri="{FF2B5EF4-FFF2-40B4-BE49-F238E27FC236}">
                <a16:creationId xmlns:a16="http://schemas.microsoft.com/office/drawing/2014/main" id="{BB335194-E5E1-2B40-B7B1-4F5F6E946D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7165233" y="3420401"/>
            <a:ext cx="270534" cy="270534"/>
          </a:xfrm>
          <a:prstGeom prst="rect">
            <a:avLst/>
          </a:prstGeom>
        </p:spPr>
      </p:pic>
      <p:pic>
        <p:nvPicPr>
          <p:cNvPr id="206" name="Graphic 205" descr="Water">
            <a:extLst>
              <a:ext uri="{FF2B5EF4-FFF2-40B4-BE49-F238E27FC236}">
                <a16:creationId xmlns:a16="http://schemas.microsoft.com/office/drawing/2014/main" id="{62865795-EE0B-7D48-8C4D-E531481998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7458683" y="3660915"/>
            <a:ext cx="270534" cy="270534"/>
          </a:xfrm>
          <a:prstGeom prst="rect">
            <a:avLst/>
          </a:prstGeom>
        </p:spPr>
      </p:pic>
      <p:pic>
        <p:nvPicPr>
          <p:cNvPr id="207" name="Graphic 206" descr="Water">
            <a:extLst>
              <a:ext uri="{FF2B5EF4-FFF2-40B4-BE49-F238E27FC236}">
                <a16:creationId xmlns:a16="http://schemas.microsoft.com/office/drawing/2014/main" id="{DD0BA523-5B4F-CF4B-8C3B-2F9B950677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7188148" y="3934049"/>
            <a:ext cx="270534" cy="270534"/>
          </a:xfrm>
          <a:prstGeom prst="rect">
            <a:avLst/>
          </a:prstGeom>
        </p:spPr>
      </p:pic>
      <p:pic>
        <p:nvPicPr>
          <p:cNvPr id="208" name="Graphic 207" descr="Water">
            <a:extLst>
              <a:ext uri="{FF2B5EF4-FFF2-40B4-BE49-F238E27FC236}">
                <a16:creationId xmlns:a16="http://schemas.microsoft.com/office/drawing/2014/main" id="{50E3B174-8B74-B440-8581-685F386631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7864061" y="3882091"/>
            <a:ext cx="270534" cy="270534"/>
          </a:xfrm>
          <a:prstGeom prst="rect">
            <a:avLst/>
          </a:prstGeom>
        </p:spPr>
      </p:pic>
      <p:pic>
        <p:nvPicPr>
          <p:cNvPr id="209" name="Graphic 208" descr="Water">
            <a:extLst>
              <a:ext uri="{FF2B5EF4-FFF2-40B4-BE49-F238E27FC236}">
                <a16:creationId xmlns:a16="http://schemas.microsoft.com/office/drawing/2014/main" id="{60FB611C-567E-DC4B-81BC-554CC40071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6917613" y="4321454"/>
            <a:ext cx="270534" cy="270534"/>
          </a:xfrm>
          <a:prstGeom prst="rect">
            <a:avLst/>
          </a:prstGeom>
        </p:spPr>
      </p:pic>
      <p:pic>
        <p:nvPicPr>
          <p:cNvPr id="210" name="Graphic 209" descr="Water">
            <a:extLst>
              <a:ext uri="{FF2B5EF4-FFF2-40B4-BE49-F238E27FC236}">
                <a16:creationId xmlns:a16="http://schemas.microsoft.com/office/drawing/2014/main" id="{A5901054-BEF2-0744-A494-87A808433A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8333452" y="4207983"/>
            <a:ext cx="270534" cy="270534"/>
          </a:xfrm>
          <a:prstGeom prst="rect">
            <a:avLst/>
          </a:prstGeom>
        </p:spPr>
      </p:pic>
      <p:pic>
        <p:nvPicPr>
          <p:cNvPr id="211" name="Graphic 210" descr="Water">
            <a:extLst>
              <a:ext uri="{FF2B5EF4-FFF2-40B4-BE49-F238E27FC236}">
                <a16:creationId xmlns:a16="http://schemas.microsoft.com/office/drawing/2014/main" id="{33B580B2-32D4-D743-A18F-7076B40F6E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7554286" y="4196341"/>
            <a:ext cx="270534" cy="270534"/>
          </a:xfrm>
          <a:prstGeom prst="rect">
            <a:avLst/>
          </a:prstGeom>
        </p:spPr>
      </p:pic>
      <p:pic>
        <p:nvPicPr>
          <p:cNvPr id="212" name="Graphic 211" descr="Water">
            <a:extLst>
              <a:ext uri="{FF2B5EF4-FFF2-40B4-BE49-F238E27FC236}">
                <a16:creationId xmlns:a16="http://schemas.microsoft.com/office/drawing/2014/main" id="{7CCF397B-C9F6-2640-BE5F-DFD5DDD44D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8108128" y="4654132"/>
            <a:ext cx="270534" cy="270534"/>
          </a:xfrm>
          <a:prstGeom prst="rect">
            <a:avLst/>
          </a:prstGeom>
        </p:spPr>
      </p:pic>
      <p:pic>
        <p:nvPicPr>
          <p:cNvPr id="213" name="Graphic 212" descr="Water">
            <a:extLst>
              <a:ext uri="{FF2B5EF4-FFF2-40B4-BE49-F238E27FC236}">
                <a16:creationId xmlns:a16="http://schemas.microsoft.com/office/drawing/2014/main" id="{2D95FEC3-74B9-7B44-AAC5-CA53A8BD2F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8456182" y="4803241"/>
            <a:ext cx="270534" cy="270534"/>
          </a:xfrm>
          <a:prstGeom prst="rect">
            <a:avLst/>
          </a:prstGeom>
        </p:spPr>
      </p:pic>
      <p:pic>
        <p:nvPicPr>
          <p:cNvPr id="214" name="Graphic 213" descr="Water">
            <a:extLst>
              <a:ext uri="{FF2B5EF4-FFF2-40B4-BE49-F238E27FC236}">
                <a16:creationId xmlns:a16="http://schemas.microsoft.com/office/drawing/2014/main" id="{72AD7D02-9F81-3744-B51D-C8A7A67730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8603986" y="5085223"/>
            <a:ext cx="270534" cy="270534"/>
          </a:xfrm>
          <a:prstGeom prst="rect">
            <a:avLst/>
          </a:prstGeom>
        </p:spPr>
      </p:pic>
      <p:pic>
        <p:nvPicPr>
          <p:cNvPr id="215" name="Graphic 214" descr="Water">
            <a:extLst>
              <a:ext uri="{FF2B5EF4-FFF2-40B4-BE49-F238E27FC236}">
                <a16:creationId xmlns:a16="http://schemas.microsoft.com/office/drawing/2014/main" id="{39E338D2-3F00-654E-9EA8-B142FA8EB9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8894234" y="5670409"/>
            <a:ext cx="270534" cy="270534"/>
          </a:xfrm>
          <a:prstGeom prst="rect">
            <a:avLst/>
          </a:prstGeom>
        </p:spPr>
      </p:pic>
      <p:pic>
        <p:nvPicPr>
          <p:cNvPr id="216" name="Graphic 215" descr="Water">
            <a:extLst>
              <a:ext uri="{FF2B5EF4-FFF2-40B4-BE49-F238E27FC236}">
                <a16:creationId xmlns:a16="http://schemas.microsoft.com/office/drawing/2014/main" id="{A75DCD14-948C-7A41-93A7-0BF1212C66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7288964" y="4587658"/>
            <a:ext cx="270534" cy="270534"/>
          </a:xfrm>
          <a:prstGeom prst="rect">
            <a:avLst/>
          </a:prstGeom>
        </p:spPr>
      </p:pic>
      <p:pic>
        <p:nvPicPr>
          <p:cNvPr id="217" name="Graphic 216" descr="Water">
            <a:extLst>
              <a:ext uri="{FF2B5EF4-FFF2-40B4-BE49-F238E27FC236}">
                <a16:creationId xmlns:a16="http://schemas.microsoft.com/office/drawing/2014/main" id="{C4B851AC-625C-0243-979F-929B8EEE78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6785678" y="2129545"/>
            <a:ext cx="270534" cy="270534"/>
          </a:xfrm>
          <a:prstGeom prst="rect">
            <a:avLst/>
          </a:prstGeom>
        </p:spPr>
      </p:pic>
      <p:pic>
        <p:nvPicPr>
          <p:cNvPr id="218" name="Graphic 217" descr="Water">
            <a:extLst>
              <a:ext uri="{FF2B5EF4-FFF2-40B4-BE49-F238E27FC236}">
                <a16:creationId xmlns:a16="http://schemas.microsoft.com/office/drawing/2014/main" id="{F2E95D46-D7FC-5347-AAEC-D5DC097A20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6839887" y="1815483"/>
            <a:ext cx="270534" cy="270534"/>
          </a:xfrm>
          <a:prstGeom prst="rect">
            <a:avLst/>
          </a:prstGeom>
        </p:spPr>
      </p:pic>
      <p:pic>
        <p:nvPicPr>
          <p:cNvPr id="219" name="Graphic 218" descr="Water">
            <a:extLst>
              <a:ext uri="{FF2B5EF4-FFF2-40B4-BE49-F238E27FC236}">
                <a16:creationId xmlns:a16="http://schemas.microsoft.com/office/drawing/2014/main" id="{8A2E637E-1841-A144-845D-85A7E7166E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6494365" y="1926997"/>
            <a:ext cx="270534" cy="270534"/>
          </a:xfrm>
          <a:prstGeom prst="rect">
            <a:avLst/>
          </a:prstGeom>
        </p:spPr>
      </p:pic>
      <p:pic>
        <p:nvPicPr>
          <p:cNvPr id="220" name="Graphic 219" descr="Water">
            <a:extLst>
              <a:ext uri="{FF2B5EF4-FFF2-40B4-BE49-F238E27FC236}">
                <a16:creationId xmlns:a16="http://schemas.microsoft.com/office/drawing/2014/main" id="{6C917160-5345-9747-98DD-B4B524B7C4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6047112" y="1723000"/>
            <a:ext cx="270534" cy="270534"/>
          </a:xfrm>
          <a:prstGeom prst="rect">
            <a:avLst/>
          </a:prstGeom>
        </p:spPr>
      </p:pic>
      <p:pic>
        <p:nvPicPr>
          <p:cNvPr id="221" name="Graphic 220" descr="Water">
            <a:extLst>
              <a:ext uri="{FF2B5EF4-FFF2-40B4-BE49-F238E27FC236}">
                <a16:creationId xmlns:a16="http://schemas.microsoft.com/office/drawing/2014/main" id="{1C1E1029-EAE9-D84D-998D-59DECC283F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8386697" y="2990817"/>
            <a:ext cx="270534" cy="270534"/>
          </a:xfrm>
          <a:prstGeom prst="rect">
            <a:avLst/>
          </a:prstGeom>
        </p:spPr>
      </p:pic>
      <p:pic>
        <p:nvPicPr>
          <p:cNvPr id="222" name="Graphic 221" descr="Water">
            <a:extLst>
              <a:ext uri="{FF2B5EF4-FFF2-40B4-BE49-F238E27FC236}">
                <a16:creationId xmlns:a16="http://schemas.microsoft.com/office/drawing/2014/main" id="{484D74D6-8852-5F40-BEAD-2BA4C0A663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8697086" y="2717165"/>
            <a:ext cx="270534" cy="270534"/>
          </a:xfrm>
          <a:prstGeom prst="rect">
            <a:avLst/>
          </a:prstGeom>
        </p:spPr>
      </p:pic>
      <p:pic>
        <p:nvPicPr>
          <p:cNvPr id="223" name="Graphic 222" descr="Water">
            <a:extLst>
              <a:ext uri="{FF2B5EF4-FFF2-40B4-BE49-F238E27FC236}">
                <a16:creationId xmlns:a16="http://schemas.microsoft.com/office/drawing/2014/main" id="{6999E036-4727-F442-9095-7F81814438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8934831" y="3051680"/>
            <a:ext cx="270534" cy="270534"/>
          </a:xfrm>
          <a:prstGeom prst="rect">
            <a:avLst/>
          </a:prstGeom>
        </p:spPr>
      </p:pic>
      <p:pic>
        <p:nvPicPr>
          <p:cNvPr id="224" name="Graphic 223" descr="Water">
            <a:extLst>
              <a:ext uri="{FF2B5EF4-FFF2-40B4-BE49-F238E27FC236}">
                <a16:creationId xmlns:a16="http://schemas.microsoft.com/office/drawing/2014/main" id="{C181D932-72DD-EE40-A07C-FF6C085A7C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9087275" y="2544084"/>
            <a:ext cx="270534" cy="27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5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2 -0.00764 C -0.0233 -0.01574 -0.04088 -0.02385 -0.0526 -0.02315 C -0.06419 -0.02269 -0.06744 -0.00764 -0.07552 -0.0044 C -0.08359 -0.00139 -0.09049 -0.00301 -0.10104 -0.0044 C -0.11171 -0.00602 -0.12669 -0.00996 -0.13906 -0.01389 C -0.15143 -0.01783 -0.16432 -0.02477 -0.17526 -0.02801 C -0.18606 -0.03102 -0.19296 -0.03033 -0.20429 -0.03264 C -0.21562 -0.03496 -0.22929 -0.0375 -0.24322 -0.04213 C -0.25703 -0.04653 -0.27226 -0.05371 -0.28723 -0.05926 C -0.30234 -0.06482 -0.322 -0.06899 -0.3332 -0.075 C -0.3444 -0.08102 -0.34934 -0.0882 -0.35429 -0.09514 " pathEditMode="relative" ptsTypes="AAAAAAAAAAA">
                                      <p:cBhvr>
                                        <p:cTn id="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47 -0.00417 C 0.00703 -0.02269 0.0056 -0.04097 0.00313 -0.05301 C 0.00065 -0.06505 -0.00247 -0.06898 -0.00651 -0.07662 C -0.01067 -0.08403 -0.01614 -0.09121 -0.02148 -0.09838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72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19 -0.00023 C 0.02174 0.01597 0.03229 0.03218 0.03854 0.05139 C 0.04466 0.07084 0.04323 0.0882 0.04817 0.11574 C 0.05325 0.14329 0.06171 0.18912 0.06849 0.21621 C 0.07526 0.24306 0.08281 0.25718 0.0888 0.27732 C 0.09479 0.29746 0.09908 0.31991 0.10468 0.33704 C 0.11028 0.35394 0.11627 0.36667 0.12239 0.3794 " pathEditMode="relative" ptsTypes="AAAAAAA">
                                      <p:cBhvr>
                                        <p:cTn id="10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1 -0.00486 C -0.03633 0.00949 -0.06041 0.02407 -0.08554 0.04699 C -0.11067 0.06968 -0.14518 0.10741 -0.16302 0.13125 C -0.18086 0.15532 -0.18307 0.17523 -0.19219 0.19051 C -0.2013 0.20602 -0.20885 0.21736 -0.21797 0.22315 C -0.22721 0.22917 -0.23333 0.23194 -0.24713 0.22616 C -0.26107 0.22037 -0.28125 0.20486 -0.3013 0.18912 " pathEditMode="relative" ptsTypes="AAAAAAA">
                                      <p:cBhvr>
                                        <p:cTn id="14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-0.0037 C 0.00338 0.01158 0.00312 0.02709 0.00364 0.04213 C 0.00416 0.05718 0.00599 0.07408 0.00703 0.08658 C 0.00794 0.09908 0.00794 0.10417 0.0095 0.11759 C 0.01093 0.13125 0.01484 0.15209 0.01614 0.16806 C 0.01744 0.18403 0.01458 0.20278 0.01692 0.21389 C 0.01927 0.225 0.02591 0.22824 0.03033 0.23472 C 0.03476 0.24121 0.03645 0.24607 0.04362 0.25255 C 0.05091 0.2588 0.06406 0.26227 0.07369 0.27315 C 0.0832 0.28403 0.09349 0.30209 0.10117 0.31759 C 0.10872 0.33334 0.11406 0.35 0.11953 0.36667 " pathEditMode="relative" ptsTypes="AAAAAAAAAAA">
                                      <p:cBhvr>
                                        <p:cTn id="8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33 -0.00602 C 0.02135 0.00046 0.03138 0.00694 0.04297 0.0162 C 0.05443 0.02523 0.06849 0.04328 0.08047 0.04884 C 0.09245 0.05416 0.10469 0.04907 0.11471 0.04884 C 0.12461 0.04861 0.13463 0.04745 0.14049 0.04722 C 0.14635 0.04699 0.14805 0.04722 0.14974 0.04722 " pathEditMode="relative" ptsTypes="AAAAAA">
                                      <p:cBhvr>
                                        <p:cTn id="12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-0.00393 C 0.00013 0.01366 -0.00221 0.03148 -0.00833 0.0463 C -0.01445 0.06111 -0.02578 0.06759 -0.03412 0.08472 C -0.04245 0.10208 -0.05039 0.12917 -0.05833 0.15 C -0.06615 0.1706 -0.07331 0.19005 -0.08164 0.20926 C -0.08998 0.22824 -0.09909 0.25208 -0.10833 0.26389 C -0.11745 0.2757 -0.13073 0.27778 -0.13659 0.28032 C -0.14245 0.28264 -0.14284 0.28079 -0.14323 0.2787 " pathEditMode="relative" ptsTypes="AAAAAAAA">
                                      <p:cBhvr>
                                        <p:cTn id="13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38DEF-2F27-1D46-923B-4B6FE7D54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154" y="0"/>
            <a:ext cx="5333846" cy="1905000"/>
          </a:xfrm>
        </p:spPr>
        <p:txBody>
          <a:bodyPr>
            <a:noAutofit/>
          </a:bodyPr>
          <a:lstStyle/>
          <a:p>
            <a:r>
              <a:rPr lang="en-US" sz="6000" b="1" dirty="0"/>
              <a:t>Milestones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405B4-4A68-344B-9C89-E749404B9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001" y="800100"/>
            <a:ext cx="11493806" cy="5289296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3200" dirty="0"/>
              <a:t>April and May – collect WWII veteran applications on our website: </a:t>
            </a:r>
            <a:r>
              <a:rPr lang="en-US" sz="3200" dirty="0">
                <a:hlinkClick r:id="rId3"/>
              </a:rPr>
              <a:t>www.dreamflights.org/honor/</a:t>
            </a:r>
            <a:endParaRPr lang="en-US" sz="3200" dirty="0"/>
          </a:p>
          <a:p>
            <a:pPr lvl="1">
              <a:lnSpc>
                <a:spcPct val="90000"/>
              </a:lnSpc>
            </a:pPr>
            <a:r>
              <a:rPr lang="en-US" sz="3200" dirty="0"/>
              <a:t>June 1 – Final cut off for applications</a:t>
            </a:r>
          </a:p>
          <a:p>
            <a:pPr lvl="1">
              <a:lnSpc>
                <a:spcPct val="90000"/>
              </a:lnSpc>
            </a:pPr>
            <a:r>
              <a:rPr lang="en-US" sz="3200" dirty="0"/>
              <a:t>June 30 – Route each plane will fly is set</a:t>
            </a:r>
          </a:p>
          <a:p>
            <a:pPr lvl="1">
              <a:lnSpc>
                <a:spcPct val="90000"/>
              </a:lnSpc>
            </a:pPr>
            <a:r>
              <a:rPr lang="en-US" sz="3200" dirty="0"/>
              <a:t>July 15 – First week of August events set</a:t>
            </a:r>
          </a:p>
          <a:p>
            <a:pPr lvl="1">
              <a:lnSpc>
                <a:spcPct val="90000"/>
              </a:lnSpc>
            </a:pPr>
            <a:r>
              <a:rPr lang="en-US" sz="3200" dirty="0"/>
              <a:t>August 1 – Operation September Freedom Begins!</a:t>
            </a:r>
          </a:p>
          <a:p>
            <a:pPr lvl="1">
              <a:lnSpc>
                <a:spcPct val="90000"/>
              </a:lnSpc>
            </a:pPr>
            <a:r>
              <a:rPr lang="en-US" sz="3200" dirty="0"/>
              <a:t>September 30 – Final Dream Flight events conclude </a:t>
            </a:r>
          </a:p>
        </p:txBody>
      </p:sp>
    </p:spTree>
    <p:extLst>
      <p:ext uri="{BB962C8B-B14F-4D97-AF65-F5344CB8AC3E}">
        <p14:creationId xmlns:p14="http://schemas.microsoft.com/office/powerpoint/2010/main" val="6746770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SF Presentation" id="{49DC21BC-FA4D-9641-8BF3-608E545B8ED4}" vid="{B269B7D2-C4C9-064A-832D-D01FC4EB13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1764</TotalTime>
  <Words>292</Words>
  <Application>Microsoft Office PowerPoint</Application>
  <PresentationFormat>Widescreen</PresentationFormat>
  <Paragraphs>51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Century Gothic</vt:lpstr>
      <vt:lpstr>Gill Sans MT</vt:lpstr>
      <vt:lpstr>Mesh</vt:lpstr>
      <vt:lpstr>PowerPoint Presentation</vt:lpstr>
      <vt:lpstr>Dream Flights</vt:lpstr>
      <vt:lpstr>Dream Flights</vt:lpstr>
      <vt:lpstr>PowerPoint Presentation</vt:lpstr>
      <vt:lpstr>PowerPoint Presentation</vt:lpstr>
      <vt:lpstr>Scope </vt:lpstr>
      <vt:lpstr>PowerPoint Presentation</vt:lpstr>
      <vt:lpstr>PowerPoint Presentation</vt:lpstr>
      <vt:lpstr>Milestones</vt:lpstr>
      <vt:lpstr>Dream Flights – VFW partnership</vt:lpstr>
      <vt:lpstr>Thank you!</vt:lpstr>
      <vt:lpstr>Contact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Merilyn Chaffee</dc:creator>
  <cp:lastModifiedBy>VFW HEADQUARTERS</cp:lastModifiedBy>
  <cp:revision>20</cp:revision>
  <dcterms:created xsi:type="dcterms:W3CDTF">2020-10-28T00:41:37Z</dcterms:created>
  <dcterms:modified xsi:type="dcterms:W3CDTF">2021-05-03T14:40:23Z</dcterms:modified>
</cp:coreProperties>
</file>