
<file path=[Content_Types].xml><?xml version="1.0" encoding="utf-8"?>
<Types xmlns="http://schemas.openxmlformats.org/package/2006/content-types">
  <Default Extension="glb" ContentType="model/gltf.binary"/>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353" r:id="rId2"/>
    <p:sldId id="379" r:id="rId3"/>
    <p:sldId id="354" r:id="rId4"/>
    <p:sldId id="364" r:id="rId5"/>
    <p:sldId id="356" r:id="rId6"/>
    <p:sldId id="365" r:id="rId7"/>
    <p:sldId id="362" r:id="rId8"/>
    <p:sldId id="363" r:id="rId9"/>
    <p:sldId id="357" r:id="rId10"/>
    <p:sldId id="359" r:id="rId11"/>
    <p:sldId id="360" r:id="rId12"/>
    <p:sldId id="361" r:id="rId13"/>
    <p:sldId id="366" r:id="rId14"/>
    <p:sldId id="380" r:id="rId15"/>
    <p:sldId id="368" r:id="rId16"/>
    <p:sldId id="369" r:id="rId17"/>
    <p:sldId id="378" r:id="rId18"/>
    <p:sldId id="377" r:id="rId19"/>
    <p:sldId id="381" r:id="rId20"/>
    <p:sldId id="373" r:id="rId21"/>
    <p:sldId id="382" r:id="rId22"/>
    <p:sldId id="372" r:id="rId23"/>
    <p:sldId id="376" r:id="rId24"/>
    <p:sldId id="374" r:id="rId25"/>
    <p:sldId id="371" r:id="rId26"/>
    <p:sldId id="383"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5pPr>
    <a:lvl6pPr marL="2286000" algn="l" defTabSz="914400" rtl="0" eaLnBrk="1" latinLnBrk="0" hangingPunct="1">
      <a:defRPr kern="1200">
        <a:solidFill>
          <a:schemeClr val="tx1"/>
        </a:solidFill>
        <a:latin typeface="Arial Narrow" panose="020B0606020202030204" pitchFamily="34" charset="0"/>
        <a:ea typeface="+mn-ea"/>
        <a:cs typeface="+mn-cs"/>
      </a:defRPr>
    </a:lvl6pPr>
    <a:lvl7pPr marL="2743200" algn="l" defTabSz="914400" rtl="0" eaLnBrk="1" latinLnBrk="0" hangingPunct="1">
      <a:defRPr kern="1200">
        <a:solidFill>
          <a:schemeClr val="tx1"/>
        </a:solidFill>
        <a:latin typeface="Arial Narrow" panose="020B0606020202030204" pitchFamily="34" charset="0"/>
        <a:ea typeface="+mn-ea"/>
        <a:cs typeface="+mn-cs"/>
      </a:defRPr>
    </a:lvl7pPr>
    <a:lvl8pPr marL="3200400" algn="l" defTabSz="914400" rtl="0" eaLnBrk="1" latinLnBrk="0" hangingPunct="1">
      <a:defRPr kern="1200">
        <a:solidFill>
          <a:schemeClr val="tx1"/>
        </a:solidFill>
        <a:latin typeface="Arial Narrow" panose="020B0606020202030204" pitchFamily="34" charset="0"/>
        <a:ea typeface="+mn-ea"/>
        <a:cs typeface="+mn-cs"/>
      </a:defRPr>
    </a:lvl8pPr>
    <a:lvl9pPr marL="3657600" algn="l" defTabSz="914400" rtl="0" eaLnBrk="1" latinLnBrk="0" hangingPunct="1">
      <a:defRPr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874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6" autoAdjust="0"/>
    <p:restoredTop sz="90231" autoAdjust="0"/>
  </p:normalViewPr>
  <p:slideViewPr>
    <p:cSldViewPr>
      <p:cViewPr varScale="1">
        <p:scale>
          <a:sx n="103" d="100"/>
          <a:sy n="103" d="100"/>
        </p:scale>
        <p:origin x="179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75" d="100"/>
          <a:sy n="75" d="100"/>
        </p:scale>
        <p:origin x="253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B77C45-8BE5-46B3-9506-143F4325AAAA}"/>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6566C613-0B5D-403E-986B-8B88C4DF5DA7}"/>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C3BDB00-3B05-48EB-9948-494E72ED6886}" type="datetimeFigureOut">
              <a:rPr lang="en-US"/>
              <a:pPr>
                <a:defRPr/>
              </a:pPr>
              <a:t>8/9/2020</a:t>
            </a:fld>
            <a:endParaRPr lang="en-US" dirty="0"/>
          </a:p>
        </p:txBody>
      </p:sp>
      <p:sp>
        <p:nvSpPr>
          <p:cNvPr id="4" name="Footer Placeholder 3">
            <a:extLst>
              <a:ext uri="{FF2B5EF4-FFF2-40B4-BE49-F238E27FC236}">
                <a16:creationId xmlns:a16="http://schemas.microsoft.com/office/drawing/2014/main" id="{3D07CF7D-9618-4295-B42E-0D63111DABA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7B565C13-6BA3-44A6-B69E-A677C0CD84E0}"/>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F681E3D-4526-4F8A-91B8-F6EA8C64A458}" type="slidenum">
              <a:rPr lang="en-US" altLang="es-MX"/>
              <a:pPr/>
              <a:t>‹#›</a:t>
            </a:fld>
            <a:endParaRPr lang="en-US" altLang="es-MX"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0819BD-FFE6-4977-8536-59AAE8940C7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33FD966E-4C3F-4EF8-A222-514D600C70D1}"/>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A4DEEFA-3927-4E1E-835A-7799F7968CE3}" type="datetimeFigureOut">
              <a:rPr lang="en-US"/>
              <a:pPr>
                <a:defRPr/>
              </a:pPr>
              <a:t>8/9/2020</a:t>
            </a:fld>
            <a:endParaRPr lang="en-US" dirty="0"/>
          </a:p>
        </p:txBody>
      </p:sp>
      <p:sp>
        <p:nvSpPr>
          <p:cNvPr id="4" name="Slide Image Placeholder 3">
            <a:extLst>
              <a:ext uri="{FF2B5EF4-FFF2-40B4-BE49-F238E27FC236}">
                <a16:creationId xmlns:a16="http://schemas.microsoft.com/office/drawing/2014/main" id="{DC1CDFD7-0910-4B19-86A6-457F9780D466}"/>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626C433-198F-4C7D-9594-65868DF9D88E}"/>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6F99F5-D38A-4F48-85A5-05D62E469322}"/>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B4BDBCD7-7D8D-4F88-A2AA-FEA1F931C5BE}"/>
              </a:ext>
            </a:extLst>
          </p:cNvPr>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9EE346C-7FDC-4F2D-B09F-164823D4E612}" type="slidenum">
              <a:rPr lang="en-US" altLang="es-MX"/>
              <a:pPr/>
              <a:t>‹#›</a:t>
            </a:fld>
            <a:endParaRPr lang="en-US" altLang="es-MX" dirty="0"/>
          </a:p>
        </p:txBody>
      </p:sp>
    </p:spTree>
    <p:extLst>
      <p:ext uri="{BB962C8B-B14F-4D97-AF65-F5344CB8AC3E}">
        <p14:creationId xmlns:p14="http://schemas.microsoft.com/office/powerpoint/2010/main" val="1461800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0A47B53-21FF-4A82-AD8E-32AD30AD6A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7899558C-A36A-40C8-A40D-81CB287344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FCC4A90-3C86-4661-B69B-78DE2D1AAD77}"/>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18F3FA4D-D521-46F4-9499-4A307CAA50CF}" type="slidenum">
              <a:rPr lang="en-US" altLang="es-MX">
                <a:latin typeface="Calibri" panose="020F0502020204030204" pitchFamily="34" charset="0"/>
              </a:rPr>
              <a:pPr/>
              <a:t>1</a:t>
            </a:fld>
            <a:endParaRPr lang="en-US" altLang="es-MX"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F4A705F-B180-46F1-81A3-12E18AC96F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75D897A-3909-4770-B413-C4AD05AF0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C5B8B8BD-A477-4D8D-A35E-492D6B119661}"/>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C39E0AB6-02CE-4F3D-B290-B94C709D7B1B}" type="slidenum">
              <a:rPr lang="en-US" altLang="es-MX">
                <a:latin typeface="Calibri" panose="020F0502020204030204" pitchFamily="34" charset="0"/>
              </a:rPr>
              <a:pPr/>
              <a:t>11</a:t>
            </a:fld>
            <a:endParaRPr lang="en-US" altLang="es-MX"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0A47B53-21FF-4A82-AD8E-32AD30AD6A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7899558C-A36A-40C8-A40D-81CB287344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FCC4A90-3C86-4661-B69B-78DE2D1AAD77}"/>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18F3FA4D-D521-46F4-9499-4A307CAA50CF}" type="slidenum">
              <a:rPr lang="en-US" altLang="es-MX">
                <a:latin typeface="Calibri" panose="020F0502020204030204" pitchFamily="34" charset="0"/>
              </a:rPr>
              <a:pPr/>
              <a:t>14</a:t>
            </a:fld>
            <a:endParaRPr lang="en-US" altLang="es-MX" dirty="0">
              <a:latin typeface="Calibri" panose="020F0502020204030204" pitchFamily="34" charset="0"/>
            </a:endParaRPr>
          </a:p>
        </p:txBody>
      </p:sp>
    </p:spTree>
    <p:extLst>
      <p:ext uri="{BB962C8B-B14F-4D97-AF65-F5344CB8AC3E}">
        <p14:creationId xmlns:p14="http://schemas.microsoft.com/office/powerpoint/2010/main" val="33228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8AE4F5A-6C0D-42FE-B14C-15122BD5F3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15D69B5-23EC-48AF-9916-C3575ACEA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75708EB-0CFE-47AC-B2BF-25548FBD28C6}"/>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CD31E99A-B9F9-41A6-9BB7-ED995EA59BEE}" type="slidenum">
              <a:rPr lang="en-US" altLang="es-MX">
                <a:latin typeface="Calibri" panose="020F0502020204030204" pitchFamily="34" charset="0"/>
              </a:rPr>
              <a:pPr/>
              <a:t>15</a:t>
            </a:fld>
            <a:endParaRPr lang="en-US" altLang="es-MX"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93DDEED-74AE-4030-A2DD-EE122D010D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2B218F4-072A-471C-9FAC-8F538AF15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488FBA9-83A5-44F4-BFAC-55BA7A6AD51F}"/>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473A059F-5130-4EA9-9355-1983F2AB5829}" type="slidenum">
              <a:rPr lang="en-US" altLang="es-MX">
                <a:latin typeface="Calibri" panose="020F0502020204030204" pitchFamily="34" charset="0"/>
              </a:rPr>
              <a:pPr/>
              <a:t>16</a:t>
            </a:fld>
            <a:endParaRPr lang="en-US" altLang="es-MX"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F4A705F-B180-46F1-81A3-12E18AC96F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75D897A-3909-4770-B413-C4AD05AF0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C5B8B8BD-A477-4D8D-A35E-492D6B119661}"/>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C39E0AB6-02CE-4F3D-B290-B94C709D7B1B}" type="slidenum">
              <a:rPr lang="en-US" altLang="es-MX">
                <a:latin typeface="Calibri" panose="020F0502020204030204" pitchFamily="34" charset="0"/>
              </a:rPr>
              <a:pPr/>
              <a:t>17</a:t>
            </a:fld>
            <a:endParaRPr lang="en-US" altLang="es-MX"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F4A705F-B180-46F1-81A3-12E18AC96F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75D897A-3909-4770-B413-C4AD05AF0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C5B8B8BD-A477-4D8D-A35E-492D6B119661}"/>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C39E0AB6-02CE-4F3D-B290-B94C709D7B1B}" type="slidenum">
              <a:rPr lang="en-US" altLang="es-MX">
                <a:latin typeface="Calibri" panose="020F0502020204030204" pitchFamily="34" charset="0"/>
              </a:rPr>
              <a:pPr/>
              <a:t>18</a:t>
            </a:fld>
            <a:endParaRPr lang="en-US" altLang="es-MX"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F4A705F-B180-46F1-81A3-12E18AC96F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75D897A-3909-4770-B413-C4AD05AF0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C5B8B8BD-A477-4D8D-A35E-492D6B119661}"/>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C39E0AB6-02CE-4F3D-B290-B94C709D7B1B}" type="slidenum">
              <a:rPr lang="en-US" altLang="es-MX">
                <a:latin typeface="Calibri" panose="020F0502020204030204" pitchFamily="34" charset="0"/>
              </a:rPr>
              <a:pPr/>
              <a:t>19</a:t>
            </a:fld>
            <a:endParaRPr lang="en-US" altLang="es-MX" dirty="0">
              <a:latin typeface="Calibri" panose="020F0502020204030204" pitchFamily="34" charset="0"/>
            </a:endParaRPr>
          </a:p>
        </p:txBody>
      </p:sp>
    </p:spTree>
    <p:extLst>
      <p:ext uri="{BB962C8B-B14F-4D97-AF65-F5344CB8AC3E}">
        <p14:creationId xmlns:p14="http://schemas.microsoft.com/office/powerpoint/2010/main" val="340606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C89461E-BBB1-4F04-950F-B09D865C5B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D58239E-455C-4A08-A8FD-13FB5410C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0BC61E0F-C844-4035-BE40-9BE86DEF6F64}"/>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46E1B3CC-49FB-491B-A568-47AE5605FEC4}" type="slidenum">
              <a:rPr lang="en-US" altLang="es-MX">
                <a:latin typeface="Calibri" panose="020F0502020204030204" pitchFamily="34" charset="0"/>
              </a:rPr>
              <a:pPr/>
              <a:t>21</a:t>
            </a:fld>
            <a:endParaRPr lang="en-US" altLang="es-MX" dirty="0">
              <a:latin typeface="Calibri" panose="020F0502020204030204" pitchFamily="34" charset="0"/>
            </a:endParaRPr>
          </a:p>
        </p:txBody>
      </p:sp>
    </p:spTree>
    <p:extLst>
      <p:ext uri="{BB962C8B-B14F-4D97-AF65-F5344CB8AC3E}">
        <p14:creationId xmlns:p14="http://schemas.microsoft.com/office/powerpoint/2010/main" val="2728770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4266C2-6429-43B5-B293-F0C3E4F8C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AACF22D-0A70-463B-8DFF-F18D1BFB94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4" name="Slide Number Placeholder 3">
            <a:extLst>
              <a:ext uri="{FF2B5EF4-FFF2-40B4-BE49-F238E27FC236}">
                <a16:creationId xmlns:a16="http://schemas.microsoft.com/office/drawing/2014/main" id="{4FF474B0-234D-4A61-8DEC-15D39ECFD8DC}"/>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454F866B-16FD-4146-8AA0-88662345BD8D}" type="slidenum">
              <a:rPr lang="en-US" altLang="es-MX">
                <a:latin typeface="Calibri" panose="020F0502020204030204" pitchFamily="34" charset="0"/>
              </a:rPr>
              <a:pPr/>
              <a:t>22</a:t>
            </a:fld>
            <a:endParaRPr lang="en-US" altLang="es-MX"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F4A705F-B180-46F1-81A3-12E18AC96F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75D897A-3909-4770-B413-C4AD05AF0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C5B8B8BD-A477-4D8D-A35E-492D6B119661}"/>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C39E0AB6-02CE-4F3D-B290-B94C709D7B1B}" type="slidenum">
              <a:rPr lang="en-US" altLang="es-MX">
                <a:latin typeface="Calibri" panose="020F0502020204030204" pitchFamily="34" charset="0"/>
              </a:rPr>
              <a:pPr/>
              <a:t>23</a:t>
            </a:fld>
            <a:endParaRPr lang="en-US" altLang="es-MX"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8AE4F5A-6C0D-42FE-B14C-15122BD5F3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15D69B5-23EC-48AF-9916-C3575ACEA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75708EB-0CFE-47AC-B2BF-25548FBD28C6}"/>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CD31E99A-B9F9-41A6-9BB7-ED995EA59BEE}" type="slidenum">
              <a:rPr lang="en-US" altLang="es-MX">
                <a:latin typeface="Calibri" panose="020F0502020204030204" pitchFamily="34" charset="0"/>
              </a:rPr>
              <a:pPr/>
              <a:t>2</a:t>
            </a:fld>
            <a:endParaRPr lang="en-US" altLang="es-MX" dirty="0">
              <a:latin typeface="Calibri" panose="020F0502020204030204" pitchFamily="34" charset="0"/>
            </a:endParaRPr>
          </a:p>
        </p:txBody>
      </p:sp>
    </p:spTree>
    <p:extLst>
      <p:ext uri="{BB962C8B-B14F-4D97-AF65-F5344CB8AC3E}">
        <p14:creationId xmlns:p14="http://schemas.microsoft.com/office/powerpoint/2010/main" val="2983523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85DB6D6-BE84-4CD6-A14F-6290F38428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A89B6D0-5658-40D5-9BB1-2329567F51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222E6A4B-5BC7-46F9-B872-BFC09771C269}"/>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3018AE32-43AA-4D45-B4A7-9037FD7B235D}" type="slidenum">
              <a:rPr lang="en-US" altLang="es-MX">
                <a:latin typeface="Calibri" panose="020F0502020204030204" pitchFamily="34" charset="0"/>
              </a:rPr>
              <a:pPr/>
              <a:t>25</a:t>
            </a:fld>
            <a:endParaRPr lang="en-US" altLang="es-MX"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0A47B53-21FF-4A82-AD8E-32AD30AD6A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7899558C-A36A-40C8-A40D-81CB287344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FCC4A90-3C86-4661-B69B-78DE2D1AAD77}"/>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18F3FA4D-D521-46F4-9499-4A307CAA50CF}" type="slidenum">
              <a:rPr lang="en-US" altLang="es-MX">
                <a:latin typeface="Calibri" panose="020F0502020204030204" pitchFamily="34" charset="0"/>
              </a:rPr>
              <a:pPr/>
              <a:t>26</a:t>
            </a:fld>
            <a:endParaRPr lang="en-US" altLang="es-MX" dirty="0">
              <a:latin typeface="Calibri" panose="020F0502020204030204" pitchFamily="34" charset="0"/>
            </a:endParaRPr>
          </a:p>
        </p:txBody>
      </p:sp>
    </p:spTree>
    <p:extLst>
      <p:ext uri="{BB962C8B-B14F-4D97-AF65-F5344CB8AC3E}">
        <p14:creationId xmlns:p14="http://schemas.microsoft.com/office/powerpoint/2010/main" val="5208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8AE4F5A-6C0D-42FE-B14C-15122BD5F3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15D69B5-23EC-48AF-9916-C3575ACEA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75708EB-0CFE-47AC-B2BF-25548FBD28C6}"/>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CD31E99A-B9F9-41A6-9BB7-ED995EA59BEE}" type="slidenum">
              <a:rPr lang="en-US" altLang="es-MX">
                <a:latin typeface="Calibri" panose="020F0502020204030204" pitchFamily="34" charset="0"/>
              </a:rPr>
              <a:pPr/>
              <a:t>3</a:t>
            </a:fld>
            <a:endParaRPr lang="en-US" altLang="es-MX"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85DB6D6-BE84-4CD6-A14F-6290F38428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A89B6D0-5658-40D5-9BB1-2329567F51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222E6A4B-5BC7-46F9-B872-BFC09771C269}"/>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3018AE32-43AA-4D45-B4A7-9037FD7B235D}" type="slidenum">
              <a:rPr lang="en-US" altLang="es-MX">
                <a:latin typeface="Calibri" panose="020F0502020204030204" pitchFamily="34" charset="0"/>
              </a:rPr>
              <a:pPr/>
              <a:t>4</a:t>
            </a:fld>
            <a:endParaRPr lang="en-US" altLang="es-MX"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93DDEED-74AE-4030-A2DD-EE122D010D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2B218F4-072A-471C-9FAC-8F538AF15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488FBA9-83A5-44F4-BFAC-55BA7A6AD51F}"/>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473A059F-5130-4EA9-9355-1983F2AB5829}" type="slidenum">
              <a:rPr lang="en-US" altLang="es-MX">
                <a:latin typeface="Calibri" panose="020F0502020204030204" pitchFamily="34" charset="0"/>
              </a:rPr>
              <a:pPr/>
              <a:t>5</a:t>
            </a:fld>
            <a:endParaRPr lang="en-US" altLang="es-MX"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85DB6D6-BE84-4CD6-A14F-6290F38428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A89B6D0-5658-40D5-9BB1-2329567F51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222E6A4B-5BC7-46F9-B872-BFC09771C269}"/>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3018AE32-43AA-4D45-B4A7-9037FD7B235D}" type="slidenum">
              <a:rPr lang="en-US" altLang="es-MX">
                <a:latin typeface="Calibri" panose="020F0502020204030204" pitchFamily="34" charset="0"/>
              </a:rPr>
              <a:pPr/>
              <a:t>7</a:t>
            </a:fld>
            <a:endParaRPr lang="en-US" altLang="es-MX"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85DB6D6-BE84-4CD6-A14F-6290F38428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A89B6D0-5658-40D5-9BB1-2329567F51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222E6A4B-5BC7-46F9-B872-BFC09771C269}"/>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3018AE32-43AA-4D45-B4A7-9037FD7B235D}" type="slidenum">
              <a:rPr lang="en-US" altLang="es-MX">
                <a:latin typeface="Calibri" panose="020F0502020204030204" pitchFamily="34" charset="0"/>
              </a:rPr>
              <a:pPr/>
              <a:t>8</a:t>
            </a:fld>
            <a:endParaRPr lang="en-US" altLang="es-MX"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C89461E-BBB1-4F04-950F-B09D865C5B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D58239E-455C-4A08-A8FD-13FB5410C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0BC61E0F-C844-4035-BE40-9BE86DEF6F64}"/>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46E1B3CC-49FB-491B-A568-47AE5605FEC4}" type="slidenum">
              <a:rPr lang="en-US" altLang="es-MX">
                <a:latin typeface="Calibri" panose="020F0502020204030204" pitchFamily="34" charset="0"/>
              </a:rPr>
              <a:pPr/>
              <a:t>9</a:t>
            </a:fld>
            <a:endParaRPr lang="en-US" altLang="es-MX"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4266C2-6429-43B5-B293-F0C3E4F8C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AACF22D-0A70-463B-8DFF-F18D1BFB94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4" name="Slide Number Placeholder 3">
            <a:extLst>
              <a:ext uri="{FF2B5EF4-FFF2-40B4-BE49-F238E27FC236}">
                <a16:creationId xmlns:a16="http://schemas.microsoft.com/office/drawing/2014/main" id="{4FF474B0-234D-4A61-8DEC-15D39ECFD8DC}"/>
              </a:ext>
            </a:extLst>
          </p:cNvPr>
          <p:cNvSpPr>
            <a:spLocks noGrp="1"/>
          </p:cNvSpPr>
          <p:nvPr>
            <p:ph type="sldNum" sz="quarter" idx="5"/>
          </p:nvPr>
        </p:nvSpPr>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454F866B-16FD-4146-8AA0-88662345BD8D}" type="slidenum">
              <a:rPr lang="en-US" altLang="es-MX">
                <a:latin typeface="Calibri" panose="020F0502020204030204" pitchFamily="34" charset="0"/>
              </a:rPr>
              <a:pPr/>
              <a:t>10</a:t>
            </a:fld>
            <a:endParaRPr lang="en-US" altLang="es-MX"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a:extLst>
              <a:ext uri="{FF2B5EF4-FFF2-40B4-BE49-F238E27FC236}">
                <a16:creationId xmlns:a16="http://schemas.microsoft.com/office/drawing/2014/main" id="{8D98942D-DDD2-4CFB-AD7A-E649FCE12516}"/>
              </a:ext>
            </a:extLst>
          </p:cNvPr>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2D5A71A5-5551-402F-B4BF-0C689D862D06}"/>
              </a:ext>
            </a:extLst>
          </p:cNvPr>
          <p:cNvSpPr>
            <a:spLocks noGrp="1"/>
          </p:cNvSpPr>
          <p:nvPr>
            <p:ph type="dt" sz="half" idx="10"/>
          </p:nvPr>
        </p:nvSpPr>
        <p:spPr/>
        <p:txBody>
          <a:bodyPr/>
          <a:lstStyle>
            <a:lvl1pPr>
              <a:defRPr/>
            </a:lvl1pPr>
          </a:lstStyle>
          <a:p>
            <a:pPr>
              <a:defRPr/>
            </a:pPr>
            <a:fld id="{E47C50F6-9E86-42FE-BCFE-587E14F23E0D}" type="datetimeFigureOut">
              <a:rPr lang="en-US"/>
              <a:pPr>
                <a:defRPr/>
              </a:pPr>
              <a:t>8/9/2020</a:t>
            </a:fld>
            <a:endParaRPr lang="en-US" dirty="0"/>
          </a:p>
        </p:txBody>
      </p:sp>
      <p:sp>
        <p:nvSpPr>
          <p:cNvPr id="6" name="Footer Placeholder 4">
            <a:extLst>
              <a:ext uri="{FF2B5EF4-FFF2-40B4-BE49-F238E27FC236}">
                <a16:creationId xmlns:a16="http://schemas.microsoft.com/office/drawing/2014/main" id="{438B01C7-EEF9-4BD4-A757-55721DC09BD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BEDC61B-5EB2-4929-9E44-D85355546679}"/>
              </a:ext>
            </a:extLst>
          </p:cNvPr>
          <p:cNvSpPr>
            <a:spLocks noGrp="1"/>
          </p:cNvSpPr>
          <p:nvPr>
            <p:ph type="sldNum" sz="quarter" idx="12"/>
          </p:nvPr>
        </p:nvSpPr>
        <p:spPr/>
        <p:txBody>
          <a:bodyPr/>
          <a:lstStyle>
            <a:lvl1pPr>
              <a:defRPr/>
            </a:lvl1pPr>
          </a:lstStyle>
          <a:p>
            <a:fld id="{16F0F419-8F9A-4416-B208-250AF6D80F41}" type="slidenum">
              <a:rPr lang="en-US" altLang="es-MX"/>
              <a:pPr/>
              <a:t>‹#›</a:t>
            </a:fld>
            <a:endParaRPr lang="en-US" altLang="es-MX" dirty="0"/>
          </a:p>
        </p:txBody>
      </p:sp>
    </p:spTree>
    <p:extLst>
      <p:ext uri="{BB962C8B-B14F-4D97-AF65-F5344CB8AC3E}">
        <p14:creationId xmlns:p14="http://schemas.microsoft.com/office/powerpoint/2010/main" val="136032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C8B08-9D08-448E-92DF-D314ED823D7C}"/>
              </a:ext>
            </a:extLst>
          </p:cNvPr>
          <p:cNvSpPr>
            <a:spLocks noGrp="1"/>
          </p:cNvSpPr>
          <p:nvPr>
            <p:ph type="dt" sz="half" idx="10"/>
          </p:nvPr>
        </p:nvSpPr>
        <p:spPr/>
        <p:txBody>
          <a:bodyPr/>
          <a:lstStyle>
            <a:lvl1pPr>
              <a:defRPr/>
            </a:lvl1pPr>
          </a:lstStyle>
          <a:p>
            <a:pPr>
              <a:defRPr/>
            </a:pPr>
            <a:fld id="{149771C1-AED2-434C-B3C5-12840EBB2F59}" type="datetimeFigureOut">
              <a:rPr lang="en-US"/>
              <a:pPr>
                <a:defRPr/>
              </a:pPr>
              <a:t>8/9/2020</a:t>
            </a:fld>
            <a:endParaRPr lang="en-US" dirty="0"/>
          </a:p>
        </p:txBody>
      </p:sp>
      <p:sp>
        <p:nvSpPr>
          <p:cNvPr id="5" name="Footer Placeholder 4">
            <a:extLst>
              <a:ext uri="{FF2B5EF4-FFF2-40B4-BE49-F238E27FC236}">
                <a16:creationId xmlns:a16="http://schemas.microsoft.com/office/drawing/2014/main" id="{E5E3F158-DC66-46C7-8FE5-BD9EF64FDE2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D9B0628-AABE-4F84-9875-69E3B90C01C4}"/>
              </a:ext>
            </a:extLst>
          </p:cNvPr>
          <p:cNvSpPr>
            <a:spLocks noGrp="1"/>
          </p:cNvSpPr>
          <p:nvPr>
            <p:ph type="sldNum" sz="quarter" idx="12"/>
          </p:nvPr>
        </p:nvSpPr>
        <p:spPr/>
        <p:txBody>
          <a:bodyPr/>
          <a:lstStyle>
            <a:lvl1pPr>
              <a:defRPr/>
            </a:lvl1pPr>
          </a:lstStyle>
          <a:p>
            <a:fld id="{B79CBF6B-B28A-4D10-834A-5F69C8B093CF}" type="slidenum">
              <a:rPr lang="en-US" altLang="es-MX"/>
              <a:pPr/>
              <a:t>‹#›</a:t>
            </a:fld>
            <a:endParaRPr lang="en-US" altLang="es-MX" dirty="0"/>
          </a:p>
        </p:txBody>
      </p:sp>
    </p:spTree>
    <p:extLst>
      <p:ext uri="{BB962C8B-B14F-4D97-AF65-F5344CB8AC3E}">
        <p14:creationId xmlns:p14="http://schemas.microsoft.com/office/powerpoint/2010/main" val="194383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35BD4-42E7-431A-846D-C755667D827E}"/>
              </a:ext>
            </a:extLst>
          </p:cNvPr>
          <p:cNvSpPr>
            <a:spLocks noGrp="1"/>
          </p:cNvSpPr>
          <p:nvPr>
            <p:ph type="dt" sz="half" idx="10"/>
          </p:nvPr>
        </p:nvSpPr>
        <p:spPr/>
        <p:txBody>
          <a:bodyPr/>
          <a:lstStyle>
            <a:lvl1pPr>
              <a:defRPr/>
            </a:lvl1pPr>
          </a:lstStyle>
          <a:p>
            <a:pPr>
              <a:defRPr/>
            </a:pPr>
            <a:fld id="{3389098B-29F7-45D7-977B-C84EA267D0AC}" type="datetimeFigureOut">
              <a:rPr lang="en-US"/>
              <a:pPr>
                <a:defRPr/>
              </a:pPr>
              <a:t>8/9/2020</a:t>
            </a:fld>
            <a:endParaRPr lang="en-US" dirty="0"/>
          </a:p>
        </p:txBody>
      </p:sp>
      <p:sp>
        <p:nvSpPr>
          <p:cNvPr id="5" name="Footer Placeholder 4">
            <a:extLst>
              <a:ext uri="{FF2B5EF4-FFF2-40B4-BE49-F238E27FC236}">
                <a16:creationId xmlns:a16="http://schemas.microsoft.com/office/drawing/2014/main" id="{8D49C7B2-EA46-4F86-B1CD-A16F934639F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74FA06-8A22-4C91-A6C7-675011B7966C}"/>
              </a:ext>
            </a:extLst>
          </p:cNvPr>
          <p:cNvSpPr>
            <a:spLocks noGrp="1"/>
          </p:cNvSpPr>
          <p:nvPr>
            <p:ph type="sldNum" sz="quarter" idx="12"/>
          </p:nvPr>
        </p:nvSpPr>
        <p:spPr/>
        <p:txBody>
          <a:bodyPr/>
          <a:lstStyle>
            <a:lvl1pPr>
              <a:defRPr/>
            </a:lvl1pPr>
          </a:lstStyle>
          <a:p>
            <a:fld id="{EA1AFE0C-E268-4857-B59F-4D856F1174CB}" type="slidenum">
              <a:rPr lang="en-US" altLang="es-MX"/>
              <a:pPr/>
              <a:t>‹#›</a:t>
            </a:fld>
            <a:endParaRPr lang="en-US" altLang="es-MX" dirty="0"/>
          </a:p>
        </p:txBody>
      </p:sp>
    </p:spTree>
    <p:extLst>
      <p:ext uri="{BB962C8B-B14F-4D97-AF65-F5344CB8AC3E}">
        <p14:creationId xmlns:p14="http://schemas.microsoft.com/office/powerpoint/2010/main" val="69077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A25654-04D1-4E16-80A7-1DED38C8B58F}"/>
              </a:ext>
            </a:extLst>
          </p:cNvPr>
          <p:cNvSpPr>
            <a:spLocks noGrp="1"/>
          </p:cNvSpPr>
          <p:nvPr>
            <p:ph type="dt" sz="half" idx="14"/>
          </p:nvPr>
        </p:nvSpPr>
        <p:spPr/>
        <p:txBody>
          <a:bodyPr/>
          <a:lstStyle>
            <a:lvl1pPr>
              <a:defRPr/>
            </a:lvl1pPr>
          </a:lstStyle>
          <a:p>
            <a:pPr>
              <a:defRPr/>
            </a:pPr>
            <a:fld id="{86BADDDB-854C-4587-A715-C2753CC9F814}" type="datetimeFigureOut">
              <a:rPr lang="en-US"/>
              <a:pPr>
                <a:defRPr/>
              </a:pPr>
              <a:t>8/9/2020</a:t>
            </a:fld>
            <a:endParaRPr lang="en-US" dirty="0"/>
          </a:p>
        </p:txBody>
      </p:sp>
      <p:sp>
        <p:nvSpPr>
          <p:cNvPr id="5" name="Footer Placeholder 4">
            <a:extLst>
              <a:ext uri="{FF2B5EF4-FFF2-40B4-BE49-F238E27FC236}">
                <a16:creationId xmlns:a16="http://schemas.microsoft.com/office/drawing/2014/main" id="{75CA9A67-8B6F-475D-9249-2F1F3008C91A}"/>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D055224-DA94-400C-B98A-2B38C97BADB3}"/>
              </a:ext>
            </a:extLst>
          </p:cNvPr>
          <p:cNvSpPr>
            <a:spLocks noGrp="1"/>
          </p:cNvSpPr>
          <p:nvPr>
            <p:ph type="sldNum" sz="quarter" idx="16"/>
          </p:nvPr>
        </p:nvSpPr>
        <p:spPr/>
        <p:txBody>
          <a:bodyPr/>
          <a:lstStyle>
            <a:lvl1pPr>
              <a:defRPr/>
            </a:lvl1pPr>
          </a:lstStyle>
          <a:p>
            <a:fld id="{1F6C9D10-5D2B-4E49-84D7-2A1B9CF9DD94}" type="slidenum">
              <a:rPr lang="en-US" altLang="es-MX"/>
              <a:pPr/>
              <a:t>‹#›</a:t>
            </a:fld>
            <a:endParaRPr lang="en-US" altLang="es-MX" dirty="0"/>
          </a:p>
        </p:txBody>
      </p:sp>
    </p:spTree>
    <p:extLst>
      <p:ext uri="{BB962C8B-B14F-4D97-AF65-F5344CB8AC3E}">
        <p14:creationId xmlns:p14="http://schemas.microsoft.com/office/powerpoint/2010/main" val="60605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95D6B4-58B3-4654-B96E-77EEA627FEA4}"/>
              </a:ext>
            </a:extLst>
          </p:cNvPr>
          <p:cNvSpPr>
            <a:spLocks noGrp="1"/>
          </p:cNvSpPr>
          <p:nvPr>
            <p:ph type="dt" sz="half" idx="10"/>
          </p:nvPr>
        </p:nvSpPr>
        <p:spPr/>
        <p:txBody>
          <a:bodyPr/>
          <a:lstStyle>
            <a:lvl1pPr>
              <a:defRPr/>
            </a:lvl1pPr>
          </a:lstStyle>
          <a:p>
            <a:pPr>
              <a:defRPr/>
            </a:pPr>
            <a:fld id="{D351BC21-2A47-40C0-A509-1F6C449AF999}" type="datetimeFigureOut">
              <a:rPr lang="en-US"/>
              <a:pPr>
                <a:defRPr/>
              </a:pPr>
              <a:t>8/9/2020</a:t>
            </a:fld>
            <a:endParaRPr lang="en-US" dirty="0"/>
          </a:p>
        </p:txBody>
      </p:sp>
      <p:sp>
        <p:nvSpPr>
          <p:cNvPr id="5" name="Footer Placeholder 4">
            <a:extLst>
              <a:ext uri="{FF2B5EF4-FFF2-40B4-BE49-F238E27FC236}">
                <a16:creationId xmlns:a16="http://schemas.microsoft.com/office/drawing/2014/main" id="{26404EF5-B419-47C5-BA05-A13B025DCC2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C016524-2107-481A-B6C2-F93627B0CD74}"/>
              </a:ext>
            </a:extLst>
          </p:cNvPr>
          <p:cNvSpPr>
            <a:spLocks noGrp="1"/>
          </p:cNvSpPr>
          <p:nvPr>
            <p:ph type="sldNum" sz="quarter" idx="12"/>
          </p:nvPr>
        </p:nvSpPr>
        <p:spPr/>
        <p:txBody>
          <a:bodyPr/>
          <a:lstStyle>
            <a:lvl1pPr>
              <a:defRPr/>
            </a:lvl1pPr>
          </a:lstStyle>
          <a:p>
            <a:fld id="{22B9D1ED-1489-40D9-A595-E01BEB04D30B}" type="slidenum">
              <a:rPr lang="en-US" altLang="es-MX"/>
              <a:pPr/>
              <a:t>‹#›</a:t>
            </a:fld>
            <a:endParaRPr lang="en-US" altLang="es-MX" dirty="0"/>
          </a:p>
        </p:txBody>
      </p:sp>
    </p:spTree>
    <p:extLst>
      <p:ext uri="{BB962C8B-B14F-4D97-AF65-F5344CB8AC3E}">
        <p14:creationId xmlns:p14="http://schemas.microsoft.com/office/powerpoint/2010/main" val="310764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6D05DA09-06DD-4D28-8AEC-EBD50AD77173}"/>
              </a:ext>
            </a:extLst>
          </p:cNvPr>
          <p:cNvSpPr>
            <a:spLocks noGrp="1"/>
          </p:cNvSpPr>
          <p:nvPr>
            <p:ph type="dt" sz="half" idx="15"/>
          </p:nvPr>
        </p:nvSpPr>
        <p:spPr/>
        <p:txBody>
          <a:bodyPr/>
          <a:lstStyle>
            <a:lvl1pPr>
              <a:defRPr/>
            </a:lvl1pPr>
          </a:lstStyle>
          <a:p>
            <a:pPr>
              <a:defRPr/>
            </a:pPr>
            <a:fld id="{6BA4598D-B2E8-4696-A309-679DC325EC2F}" type="datetimeFigureOut">
              <a:rPr lang="en-US"/>
              <a:pPr>
                <a:defRPr/>
              </a:pPr>
              <a:t>8/9/2020</a:t>
            </a:fld>
            <a:endParaRPr lang="en-US" dirty="0"/>
          </a:p>
        </p:txBody>
      </p:sp>
      <p:sp>
        <p:nvSpPr>
          <p:cNvPr id="6" name="Footer Placeholder 4">
            <a:extLst>
              <a:ext uri="{FF2B5EF4-FFF2-40B4-BE49-F238E27FC236}">
                <a16:creationId xmlns:a16="http://schemas.microsoft.com/office/drawing/2014/main" id="{7A09BF0E-A295-419A-A8BF-9BE9CA17F507}"/>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2A6B611-DD63-4BEB-8517-04BEB6B94332}"/>
              </a:ext>
            </a:extLst>
          </p:cNvPr>
          <p:cNvSpPr>
            <a:spLocks noGrp="1"/>
          </p:cNvSpPr>
          <p:nvPr>
            <p:ph type="sldNum" sz="quarter" idx="17"/>
          </p:nvPr>
        </p:nvSpPr>
        <p:spPr/>
        <p:txBody>
          <a:bodyPr/>
          <a:lstStyle>
            <a:lvl1pPr>
              <a:defRPr/>
            </a:lvl1pPr>
          </a:lstStyle>
          <a:p>
            <a:fld id="{92C68F72-6B59-4C86-9709-051EAB390F67}" type="slidenum">
              <a:rPr lang="en-US" altLang="es-MX"/>
              <a:pPr/>
              <a:t>‹#›</a:t>
            </a:fld>
            <a:endParaRPr lang="en-US" altLang="es-MX" dirty="0"/>
          </a:p>
        </p:txBody>
      </p:sp>
    </p:spTree>
    <p:extLst>
      <p:ext uri="{BB962C8B-B14F-4D97-AF65-F5344CB8AC3E}">
        <p14:creationId xmlns:p14="http://schemas.microsoft.com/office/powerpoint/2010/main" val="363653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3">
            <a:extLst>
              <a:ext uri="{FF2B5EF4-FFF2-40B4-BE49-F238E27FC236}">
                <a16:creationId xmlns:a16="http://schemas.microsoft.com/office/drawing/2014/main" id="{CCE07721-7F00-4E2A-AFA0-DBF17DC1E07A}"/>
              </a:ext>
            </a:extLst>
          </p:cNvPr>
          <p:cNvSpPr>
            <a:spLocks noGrp="1"/>
          </p:cNvSpPr>
          <p:nvPr>
            <p:ph type="dt" sz="half" idx="15"/>
          </p:nvPr>
        </p:nvSpPr>
        <p:spPr/>
        <p:txBody>
          <a:bodyPr/>
          <a:lstStyle>
            <a:lvl1pPr>
              <a:defRPr/>
            </a:lvl1pPr>
          </a:lstStyle>
          <a:p>
            <a:pPr>
              <a:defRPr/>
            </a:pPr>
            <a:fld id="{2B129E29-AB20-4E3B-8C86-2D9C1137328B}" type="datetimeFigureOut">
              <a:rPr lang="en-US"/>
              <a:pPr>
                <a:defRPr/>
              </a:pPr>
              <a:t>8/9/2020</a:t>
            </a:fld>
            <a:endParaRPr lang="en-US" dirty="0"/>
          </a:p>
        </p:txBody>
      </p:sp>
      <p:sp>
        <p:nvSpPr>
          <p:cNvPr id="8" name="Footer Placeholder 4">
            <a:extLst>
              <a:ext uri="{FF2B5EF4-FFF2-40B4-BE49-F238E27FC236}">
                <a16:creationId xmlns:a16="http://schemas.microsoft.com/office/drawing/2014/main" id="{6EC710C2-AAC0-442D-AA31-CF6E2B36A942}"/>
              </a:ext>
            </a:extLst>
          </p:cNvPr>
          <p:cNvSpPr>
            <a:spLocks noGrp="1"/>
          </p:cNvSpPr>
          <p:nvPr>
            <p:ph type="ftr" sz="quarter" idx="16"/>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A0EAAD9-3470-4830-A1F7-223ED65E999F}"/>
              </a:ext>
            </a:extLst>
          </p:cNvPr>
          <p:cNvSpPr>
            <a:spLocks noGrp="1"/>
          </p:cNvSpPr>
          <p:nvPr>
            <p:ph type="sldNum" sz="quarter" idx="17"/>
          </p:nvPr>
        </p:nvSpPr>
        <p:spPr/>
        <p:txBody>
          <a:bodyPr/>
          <a:lstStyle>
            <a:lvl1pPr>
              <a:defRPr/>
            </a:lvl1pPr>
          </a:lstStyle>
          <a:p>
            <a:fld id="{DD0AD641-1101-49A3-8A76-E69C5696DD27}" type="slidenum">
              <a:rPr lang="en-US" altLang="es-MX"/>
              <a:pPr/>
              <a:t>‹#›</a:t>
            </a:fld>
            <a:endParaRPr lang="en-US" altLang="es-MX" dirty="0"/>
          </a:p>
        </p:txBody>
      </p:sp>
    </p:spTree>
    <p:extLst>
      <p:ext uri="{BB962C8B-B14F-4D97-AF65-F5344CB8AC3E}">
        <p14:creationId xmlns:p14="http://schemas.microsoft.com/office/powerpoint/2010/main" val="17309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856E42B-2FD4-4DDE-9936-4B5BB2C400B9}"/>
              </a:ext>
            </a:extLst>
          </p:cNvPr>
          <p:cNvSpPr>
            <a:spLocks noGrp="1"/>
          </p:cNvSpPr>
          <p:nvPr>
            <p:ph type="dt" sz="half" idx="10"/>
          </p:nvPr>
        </p:nvSpPr>
        <p:spPr/>
        <p:txBody>
          <a:bodyPr/>
          <a:lstStyle>
            <a:lvl1pPr>
              <a:defRPr/>
            </a:lvl1pPr>
          </a:lstStyle>
          <a:p>
            <a:pPr>
              <a:defRPr/>
            </a:pPr>
            <a:fld id="{A4D6D017-4303-4344-A0DD-3D0498A5855C}" type="datetimeFigureOut">
              <a:rPr lang="en-US"/>
              <a:pPr>
                <a:defRPr/>
              </a:pPr>
              <a:t>8/9/2020</a:t>
            </a:fld>
            <a:endParaRPr lang="en-US" dirty="0"/>
          </a:p>
        </p:txBody>
      </p:sp>
      <p:sp>
        <p:nvSpPr>
          <p:cNvPr id="4" name="Footer Placeholder 4">
            <a:extLst>
              <a:ext uri="{FF2B5EF4-FFF2-40B4-BE49-F238E27FC236}">
                <a16:creationId xmlns:a16="http://schemas.microsoft.com/office/drawing/2014/main" id="{77CC11A7-D0C1-4298-ADE1-94B57BF740DE}"/>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67FC6A54-39DF-4DDC-8B40-54B898E2845D}"/>
              </a:ext>
            </a:extLst>
          </p:cNvPr>
          <p:cNvSpPr>
            <a:spLocks noGrp="1"/>
          </p:cNvSpPr>
          <p:nvPr>
            <p:ph type="sldNum" sz="quarter" idx="12"/>
          </p:nvPr>
        </p:nvSpPr>
        <p:spPr/>
        <p:txBody>
          <a:bodyPr/>
          <a:lstStyle>
            <a:lvl1pPr>
              <a:defRPr/>
            </a:lvl1pPr>
          </a:lstStyle>
          <a:p>
            <a:fld id="{FE79446C-05CB-457A-8DD6-9CEEC9D7DC6A}" type="slidenum">
              <a:rPr lang="en-US" altLang="es-MX"/>
              <a:pPr/>
              <a:t>‹#›</a:t>
            </a:fld>
            <a:endParaRPr lang="en-US" altLang="es-MX" dirty="0"/>
          </a:p>
        </p:txBody>
      </p:sp>
    </p:spTree>
    <p:extLst>
      <p:ext uri="{BB962C8B-B14F-4D97-AF65-F5344CB8AC3E}">
        <p14:creationId xmlns:p14="http://schemas.microsoft.com/office/powerpoint/2010/main" val="87701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E7DC7D0-4840-436F-8231-19BC9042E11C}"/>
              </a:ext>
            </a:extLst>
          </p:cNvPr>
          <p:cNvSpPr>
            <a:spLocks noGrp="1"/>
          </p:cNvSpPr>
          <p:nvPr>
            <p:ph type="dt" sz="half" idx="10"/>
          </p:nvPr>
        </p:nvSpPr>
        <p:spPr/>
        <p:txBody>
          <a:bodyPr/>
          <a:lstStyle>
            <a:lvl1pPr>
              <a:defRPr/>
            </a:lvl1pPr>
          </a:lstStyle>
          <a:p>
            <a:pPr>
              <a:defRPr/>
            </a:pPr>
            <a:fld id="{86CCCBEF-AFB1-45F7-9CC6-81A88DE235C7}" type="datetimeFigureOut">
              <a:rPr lang="en-US"/>
              <a:pPr>
                <a:defRPr/>
              </a:pPr>
              <a:t>8/9/2020</a:t>
            </a:fld>
            <a:endParaRPr lang="en-US" dirty="0"/>
          </a:p>
        </p:txBody>
      </p:sp>
      <p:sp>
        <p:nvSpPr>
          <p:cNvPr id="3" name="Footer Placeholder 4">
            <a:extLst>
              <a:ext uri="{FF2B5EF4-FFF2-40B4-BE49-F238E27FC236}">
                <a16:creationId xmlns:a16="http://schemas.microsoft.com/office/drawing/2014/main" id="{B2F3049A-9F80-43E3-B5C4-635AF95A2F98}"/>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1DB5734F-95ED-4B02-B90B-271FDBBB58FA}"/>
              </a:ext>
            </a:extLst>
          </p:cNvPr>
          <p:cNvSpPr>
            <a:spLocks noGrp="1"/>
          </p:cNvSpPr>
          <p:nvPr>
            <p:ph type="sldNum" sz="quarter" idx="12"/>
          </p:nvPr>
        </p:nvSpPr>
        <p:spPr/>
        <p:txBody>
          <a:bodyPr/>
          <a:lstStyle>
            <a:lvl1pPr>
              <a:defRPr/>
            </a:lvl1pPr>
          </a:lstStyle>
          <a:p>
            <a:fld id="{C0F9DF2D-046F-44D0-811B-CB993A4AC726}" type="slidenum">
              <a:rPr lang="en-US" altLang="es-MX"/>
              <a:pPr/>
              <a:t>‹#›</a:t>
            </a:fld>
            <a:endParaRPr lang="en-US" altLang="es-MX" dirty="0"/>
          </a:p>
        </p:txBody>
      </p:sp>
    </p:spTree>
    <p:extLst>
      <p:ext uri="{BB962C8B-B14F-4D97-AF65-F5344CB8AC3E}">
        <p14:creationId xmlns:p14="http://schemas.microsoft.com/office/powerpoint/2010/main" val="287319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B754726-9092-482F-B9E4-7CD9C9697451}"/>
              </a:ext>
            </a:extLst>
          </p:cNvPr>
          <p:cNvSpPr>
            <a:spLocks noGrp="1"/>
          </p:cNvSpPr>
          <p:nvPr>
            <p:ph type="dt" sz="half" idx="14"/>
          </p:nvPr>
        </p:nvSpPr>
        <p:spPr/>
        <p:txBody>
          <a:bodyPr/>
          <a:lstStyle>
            <a:lvl1pPr>
              <a:defRPr/>
            </a:lvl1pPr>
          </a:lstStyle>
          <a:p>
            <a:pPr>
              <a:defRPr/>
            </a:pPr>
            <a:fld id="{D63C2F7B-15DF-4F1F-8A89-1716978D0B69}" type="datetimeFigureOut">
              <a:rPr lang="en-US"/>
              <a:pPr>
                <a:defRPr/>
              </a:pPr>
              <a:t>8/9/2020</a:t>
            </a:fld>
            <a:endParaRPr lang="en-US" dirty="0"/>
          </a:p>
        </p:txBody>
      </p:sp>
      <p:sp>
        <p:nvSpPr>
          <p:cNvPr id="6" name="Footer Placeholder 4">
            <a:extLst>
              <a:ext uri="{FF2B5EF4-FFF2-40B4-BE49-F238E27FC236}">
                <a16:creationId xmlns:a16="http://schemas.microsoft.com/office/drawing/2014/main" id="{7ED02059-95D4-4127-AE3B-B3A4D0126F8F}"/>
              </a:ext>
            </a:extLst>
          </p:cNvPr>
          <p:cNvSpPr>
            <a:spLocks noGrp="1"/>
          </p:cNvSpPr>
          <p:nvPr>
            <p:ph type="ftr" sz="quarter" idx="15"/>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3456A20-CFBC-49C8-8275-2CF4F0177C69}"/>
              </a:ext>
            </a:extLst>
          </p:cNvPr>
          <p:cNvSpPr>
            <a:spLocks noGrp="1"/>
          </p:cNvSpPr>
          <p:nvPr>
            <p:ph type="sldNum" sz="quarter" idx="16"/>
          </p:nvPr>
        </p:nvSpPr>
        <p:spPr/>
        <p:txBody>
          <a:bodyPr/>
          <a:lstStyle>
            <a:lvl1pPr>
              <a:defRPr/>
            </a:lvl1pPr>
          </a:lstStyle>
          <a:p>
            <a:fld id="{28628A66-D077-453C-AE97-B5D2794D77FA}" type="slidenum">
              <a:rPr lang="en-US" altLang="es-MX"/>
              <a:pPr/>
              <a:t>‹#›</a:t>
            </a:fld>
            <a:endParaRPr lang="en-US" altLang="es-MX" dirty="0"/>
          </a:p>
        </p:txBody>
      </p:sp>
    </p:spTree>
    <p:extLst>
      <p:ext uri="{BB962C8B-B14F-4D97-AF65-F5344CB8AC3E}">
        <p14:creationId xmlns:p14="http://schemas.microsoft.com/office/powerpoint/2010/main" val="102097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a:extLst>
              <a:ext uri="{FF2B5EF4-FFF2-40B4-BE49-F238E27FC236}">
                <a16:creationId xmlns:a16="http://schemas.microsoft.com/office/drawing/2014/main" id="{DF75BBEA-4EC4-44B8-92D2-B2B4583CD6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DD67FEDD-B99B-4E8C-8A4B-46C12B895936}"/>
              </a:ext>
            </a:extLst>
          </p:cNvPr>
          <p:cNvSpPr>
            <a:spLocks noGrp="1"/>
          </p:cNvSpPr>
          <p:nvPr>
            <p:ph type="dt" sz="half" idx="10"/>
          </p:nvPr>
        </p:nvSpPr>
        <p:spPr/>
        <p:txBody>
          <a:bodyPr/>
          <a:lstStyle>
            <a:lvl1pPr>
              <a:defRPr/>
            </a:lvl1pPr>
          </a:lstStyle>
          <a:p>
            <a:pPr>
              <a:defRPr/>
            </a:pPr>
            <a:fld id="{2A98706D-790F-4C9A-ABF0-7EABB698272E}" type="datetimeFigureOut">
              <a:rPr lang="en-US"/>
              <a:pPr>
                <a:defRPr/>
              </a:pPr>
              <a:t>8/9/2020</a:t>
            </a:fld>
            <a:endParaRPr lang="en-US" dirty="0"/>
          </a:p>
        </p:txBody>
      </p:sp>
      <p:sp>
        <p:nvSpPr>
          <p:cNvPr id="7" name="Footer Placeholder 5">
            <a:extLst>
              <a:ext uri="{FF2B5EF4-FFF2-40B4-BE49-F238E27FC236}">
                <a16:creationId xmlns:a16="http://schemas.microsoft.com/office/drawing/2014/main" id="{2FF015CF-6341-44C3-A83E-ECE30A25A49E}"/>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D5C955D2-D0C1-40DE-98A7-31DDF389F567}"/>
              </a:ext>
            </a:extLst>
          </p:cNvPr>
          <p:cNvSpPr>
            <a:spLocks noGrp="1"/>
          </p:cNvSpPr>
          <p:nvPr>
            <p:ph type="sldNum" sz="quarter" idx="12"/>
          </p:nvPr>
        </p:nvSpPr>
        <p:spPr/>
        <p:txBody>
          <a:bodyPr/>
          <a:lstStyle>
            <a:lvl1pPr>
              <a:defRPr/>
            </a:lvl1pPr>
          </a:lstStyle>
          <a:p>
            <a:fld id="{BE8DC181-9C3D-46F8-9D1D-41A95508E774}" type="slidenum">
              <a:rPr lang="en-US" altLang="es-MX"/>
              <a:pPr/>
              <a:t>‹#›</a:t>
            </a:fld>
            <a:endParaRPr lang="en-US" altLang="es-MX" dirty="0"/>
          </a:p>
        </p:txBody>
      </p:sp>
    </p:spTree>
    <p:extLst>
      <p:ext uri="{BB962C8B-B14F-4D97-AF65-F5344CB8AC3E}">
        <p14:creationId xmlns:p14="http://schemas.microsoft.com/office/powerpoint/2010/main" val="95911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a:extLst>
              <a:ext uri="{FF2B5EF4-FFF2-40B4-BE49-F238E27FC236}">
                <a16:creationId xmlns:a16="http://schemas.microsoft.com/office/drawing/2014/main" id="{AFB8BB81-A7DF-40B1-B395-4EFA59EB967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334C90F3-BE68-42AA-B758-BAEFF95DA163}"/>
              </a:ext>
            </a:extLst>
          </p:cNvPr>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F7706DD-E853-4297-ABBC-5F0369D6E33B}"/>
              </a:ext>
            </a:extLst>
          </p:cNvPr>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F48AAA3-D2DF-4CFC-9173-DA8E8AB40C10}"/>
              </a:ext>
            </a:extLst>
          </p:cNvPr>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eaLnBrk="1" fontAlgn="auto" hangingPunct="1">
              <a:spcBef>
                <a:spcPts val="0"/>
              </a:spcBef>
              <a:spcAft>
                <a:spcPts val="0"/>
              </a:spcAft>
              <a:defRPr sz="1000" strike="noStrike" spc="60" baseline="0">
                <a:solidFill>
                  <a:schemeClr val="tx1"/>
                </a:solidFill>
                <a:latin typeface="+mn-lt"/>
              </a:defRPr>
            </a:lvl1pPr>
          </a:lstStyle>
          <a:p>
            <a:pPr>
              <a:defRPr/>
            </a:pPr>
            <a:fld id="{E63960F3-1AD4-4F38-931E-40F03DB70804}" type="datetimeFigureOut">
              <a:rPr lang="en-US"/>
              <a:pPr>
                <a:defRPr/>
              </a:pPr>
              <a:t>8/9/2020</a:t>
            </a:fld>
            <a:endParaRPr lang="en-US" dirty="0"/>
          </a:p>
        </p:txBody>
      </p:sp>
      <p:sp>
        <p:nvSpPr>
          <p:cNvPr id="5" name="Footer Placeholder 4">
            <a:extLst>
              <a:ext uri="{FF2B5EF4-FFF2-40B4-BE49-F238E27FC236}">
                <a16:creationId xmlns:a16="http://schemas.microsoft.com/office/drawing/2014/main" id="{32CE9171-D608-4BCA-93BD-885D5833D71D}"/>
              </a:ext>
            </a:extLst>
          </p:cNvPr>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eaLnBrk="1" fontAlgn="auto" hangingPunct="1">
              <a:spcBef>
                <a:spcPts val="0"/>
              </a:spcBef>
              <a:spcAft>
                <a:spcPts val="0"/>
              </a:spcAft>
              <a:defRPr sz="1000" cap="all" spc="60" baseline="0">
                <a:solidFill>
                  <a:schemeClr val="tx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848CC84E-708A-4379-B502-7D22FDA90F57}"/>
              </a:ext>
            </a:extLst>
          </p:cNvPr>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vl1pPr>
          </a:lstStyle>
          <a:p>
            <a:fld id="{948DE734-A329-4801-AD60-6003A951A444}" type="slidenum">
              <a:rPr lang="en-US" altLang="es-MX"/>
              <a:pPr/>
              <a:t>‹#›</a:t>
            </a:fld>
            <a:endParaRPr lang="en-US" altLang="es-MX" dirty="0"/>
          </a:p>
        </p:txBody>
      </p:sp>
    </p:spTree>
  </p:cSld>
  <p:clrMap bg1="dk1" tx1="lt1" bg2="dk2" tx2="lt2" accent1="accent1" accent2="accent2" accent3="accent3" accent4="accent4" accent5="accent5" accent6="accent6" hlink="hlink" folHlink="folHlink"/>
  <p:sldLayoutIdLst>
    <p:sldLayoutId id="2147483749" r:id="rId1"/>
    <p:sldLayoutId id="2147483741" r:id="rId2"/>
    <p:sldLayoutId id="2147483750" r:id="rId3"/>
    <p:sldLayoutId id="2147483742" r:id="rId4"/>
    <p:sldLayoutId id="2147483743" r:id="rId5"/>
    <p:sldLayoutId id="2147483744" r:id="rId6"/>
    <p:sldLayoutId id="2147483745" r:id="rId7"/>
    <p:sldLayoutId id="2147483746" r:id="rId8"/>
    <p:sldLayoutId id="2147483751" r:id="rId9"/>
    <p:sldLayoutId id="2147483747" r:id="rId10"/>
    <p:sldLayoutId id="2147483748" r:id="rId11"/>
  </p:sldLayoutIdLst>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anose="020B0606020202030204" pitchFamily="34" charset="0"/>
        </a:defRPr>
      </a:lvl2pPr>
      <a:lvl3pPr algn="l" rtl="0" eaLnBrk="0" fontAlgn="base" hangingPunct="0">
        <a:spcBef>
          <a:spcPct val="0"/>
        </a:spcBef>
        <a:spcAft>
          <a:spcPct val="0"/>
        </a:spcAft>
        <a:defRPr sz="3000">
          <a:solidFill>
            <a:schemeClr val="tx1"/>
          </a:solidFill>
          <a:latin typeface="Arial Narrow" panose="020B0606020202030204" pitchFamily="34" charset="0"/>
        </a:defRPr>
      </a:lvl3pPr>
      <a:lvl4pPr algn="l" rtl="0" eaLnBrk="0" fontAlgn="base" hangingPunct="0">
        <a:spcBef>
          <a:spcPct val="0"/>
        </a:spcBef>
        <a:spcAft>
          <a:spcPct val="0"/>
        </a:spcAft>
        <a:defRPr sz="3000">
          <a:solidFill>
            <a:schemeClr val="tx1"/>
          </a:solidFill>
          <a:latin typeface="Arial Narrow" panose="020B0606020202030204" pitchFamily="34" charset="0"/>
        </a:defRPr>
      </a:lvl4pPr>
      <a:lvl5pPr algn="l" rtl="0" eaLnBrk="0" fontAlgn="base" hangingPunct="0">
        <a:spcBef>
          <a:spcPct val="0"/>
        </a:spcBef>
        <a:spcAft>
          <a:spcPct val="0"/>
        </a:spcAft>
        <a:defRPr sz="3000">
          <a:solidFill>
            <a:schemeClr val="tx1"/>
          </a:solidFill>
          <a:latin typeface="Arial Narrow" panose="020B0606020202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bbiemc4vet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vfwdeptla.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vfwdeptla.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fwdeptla.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ebbiemc4vets@gmail.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vfw.org/patriotsp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vfwdeptla.org/" TargetMode="External"/></Relationships>
</file>

<file path=ppt/slides/_rels/slide6.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A368-2480-49F3-9115-AF09B7616391}"/>
              </a:ext>
            </a:extLst>
          </p:cNvPr>
          <p:cNvSpPr>
            <a:spLocks noGrp="1"/>
          </p:cNvSpPr>
          <p:nvPr>
            <p:ph type="ctrTitle"/>
          </p:nvPr>
        </p:nvSpPr>
        <p:spPr>
          <a:xfrm>
            <a:off x="304800" y="1981200"/>
            <a:ext cx="8610600" cy="1497012"/>
          </a:xfrm>
        </p:spPr>
        <p:txBody>
          <a:bodyPr/>
          <a:lstStyle/>
          <a:p>
            <a:pPr eaLnBrk="1" fontAlgn="auto" hangingPunct="1">
              <a:spcAft>
                <a:spcPts val="0"/>
              </a:spcAft>
              <a:defRPr/>
            </a:pPr>
            <a:br>
              <a:rPr lang="en-US" sz="5000" dirty="0">
                <a:latin typeface="Arial" panose="020B0604020202020204" pitchFamily="34" charset="0"/>
                <a:cs typeface="Arial" panose="020B0604020202020204" pitchFamily="34" charset="0"/>
              </a:rPr>
            </a:br>
            <a:r>
              <a:rPr lang="en-US" sz="5000" dirty="0">
                <a:latin typeface="Trebuchet MS" panose="020B0603020202020204" pitchFamily="34" charset="0"/>
                <a:cs typeface="Arial" panose="020B0604020202020204" pitchFamily="34" charset="0"/>
              </a:rPr>
              <a:t>PATRIOT’S PEN (PP)</a:t>
            </a:r>
            <a:br>
              <a:rPr lang="en-US" sz="5000" dirty="0">
                <a:latin typeface="Trebuchet MS" panose="020B0603020202020204" pitchFamily="34" charset="0"/>
                <a:cs typeface="Arial" panose="020B0604020202020204" pitchFamily="34" charset="0"/>
              </a:rPr>
            </a:br>
            <a:r>
              <a:rPr lang="en-US" sz="2400" dirty="0">
                <a:latin typeface="Trebuchet MS" panose="020B0603020202020204" pitchFamily="34" charset="0"/>
                <a:cs typeface="Arial" panose="020B0604020202020204" pitchFamily="34" charset="0"/>
              </a:rPr>
              <a:t>Debbie </a:t>
            </a:r>
            <a:r>
              <a:rPr lang="en-US" sz="2400" dirty="0" err="1">
                <a:latin typeface="Trebuchet MS" panose="020B0603020202020204" pitchFamily="34" charset="0"/>
                <a:cs typeface="Arial" panose="020B0604020202020204" pitchFamily="34" charset="0"/>
              </a:rPr>
              <a:t>mcelhannon</a:t>
            </a:r>
            <a:br>
              <a:rPr lang="en-US" sz="2400" dirty="0">
                <a:latin typeface="Trebuchet MS" panose="020B0603020202020204" pitchFamily="34" charset="0"/>
                <a:cs typeface="Arial" panose="020B0604020202020204" pitchFamily="34" charset="0"/>
              </a:rPr>
            </a:br>
            <a:r>
              <a:rPr lang="en-US" sz="2400" dirty="0">
                <a:latin typeface="Trebuchet MS" panose="020B0603020202020204" pitchFamily="34" charset="0"/>
                <a:cs typeface="Arial" panose="020B0604020202020204" pitchFamily="34" charset="0"/>
              </a:rPr>
              <a:t>vfwlapatriotspen@gmail.com</a:t>
            </a:r>
            <a:br>
              <a:rPr lang="en-US" sz="2400" dirty="0">
                <a:latin typeface="Trebuchet MS" panose="020B0603020202020204" pitchFamily="34" charset="0"/>
                <a:cs typeface="Arial" panose="020B0604020202020204" pitchFamily="34" charset="0"/>
              </a:rPr>
            </a:br>
            <a:r>
              <a:rPr lang="en-US" sz="2400" dirty="0">
                <a:solidFill>
                  <a:srgbClr val="FF0000"/>
                </a:solidFill>
                <a:latin typeface="Trebuchet MS" panose="020B0603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debbiemc4vets@gmail.com</a:t>
            </a:r>
            <a:br>
              <a:rPr lang="en-US" sz="2400" dirty="0">
                <a:latin typeface="Trebuchet MS" panose="020B0603020202020204" pitchFamily="34" charset="0"/>
                <a:cs typeface="Arial" panose="020B0604020202020204" pitchFamily="34" charset="0"/>
              </a:rPr>
            </a:br>
            <a:r>
              <a:rPr lang="en-US" sz="2400" dirty="0">
                <a:latin typeface="Trebuchet MS" panose="020B0603020202020204" pitchFamily="34" charset="0"/>
                <a:cs typeface="Arial" panose="020B0604020202020204" pitchFamily="34" charset="0"/>
              </a:rPr>
              <a:t>337-526-3695</a:t>
            </a:r>
            <a:endParaRPr lang="en-US" sz="5000" dirty="0">
              <a:latin typeface="Trebuchet MS" panose="020B0603020202020204" pitchFamily="34" charset="0"/>
              <a:cs typeface="Arial" panose="020B0604020202020204" pitchFamily="34" charset="0"/>
            </a:endParaRPr>
          </a:p>
        </p:txBody>
      </p:sp>
      <p:pic>
        <p:nvPicPr>
          <p:cNvPr id="7171" name="Picture 5">
            <a:extLst>
              <a:ext uri="{FF2B5EF4-FFF2-40B4-BE49-F238E27FC236}">
                <a16:creationId xmlns:a16="http://schemas.microsoft.com/office/drawing/2014/main" id="{2982331C-24E1-4C54-8683-45B10D47B2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67250"/>
            <a:ext cx="35655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162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53BBE9-26BC-4C1B-A036-B80669E8BC08}"/>
              </a:ext>
            </a:extLst>
          </p:cNvPr>
          <p:cNvSpPr>
            <a:spLocks noGrp="1"/>
          </p:cNvSpPr>
          <p:nvPr>
            <p:ph idx="4294967295"/>
          </p:nvPr>
        </p:nvSpPr>
        <p:spPr>
          <a:xfrm>
            <a:off x="76200" y="914400"/>
            <a:ext cx="8915400" cy="5257800"/>
          </a:xfrm>
        </p:spPr>
        <p:txBody>
          <a:bodyPr>
            <a:noAutofit/>
          </a:bodyPr>
          <a:lstStyle/>
          <a:p>
            <a:pPr eaLnBrk="1" fontAlgn="auto" hangingPunct="1">
              <a:defRPr/>
            </a:pPr>
            <a:r>
              <a:rPr lang="en-US" sz="2400" dirty="0">
                <a:latin typeface="Trebuchet MS" panose="020B0603020202020204" pitchFamily="34" charset="0"/>
                <a:cs typeface="Arial" panose="020B0604020202020204" pitchFamily="34" charset="0"/>
              </a:rPr>
              <a:t>District chairman sends </a:t>
            </a:r>
            <a:r>
              <a:rPr lang="en-US" sz="2400" dirty="0">
                <a:solidFill>
                  <a:srgbClr val="FF0000"/>
                </a:solidFill>
                <a:latin typeface="Trebuchet MS" panose="020B0603020202020204" pitchFamily="34" charset="0"/>
                <a:cs typeface="Arial" panose="020B0604020202020204" pitchFamily="34" charset="0"/>
              </a:rPr>
              <a:t>3 copies of winning entry</a:t>
            </a:r>
            <a:r>
              <a:rPr lang="en-US" sz="2400" dirty="0">
                <a:latin typeface="Trebuchet MS" panose="020B0603020202020204" pitchFamily="34" charset="0"/>
                <a:cs typeface="Arial" panose="020B0604020202020204" pitchFamily="34" charset="0"/>
              </a:rPr>
              <a:t>, completed </a:t>
            </a:r>
            <a:r>
              <a:rPr lang="en-US" sz="2400" dirty="0">
                <a:solidFill>
                  <a:srgbClr val="FF0000"/>
                </a:solidFill>
                <a:latin typeface="Trebuchet MS" panose="020B0603020202020204" pitchFamily="34" charset="0"/>
                <a:cs typeface="Arial" panose="020B0604020202020204" pitchFamily="34" charset="0"/>
              </a:rPr>
              <a:t>entry form</a:t>
            </a:r>
            <a:r>
              <a:rPr lang="en-US" sz="2400" dirty="0">
                <a:latin typeface="Trebuchet MS" panose="020B0603020202020204" pitchFamily="34" charset="0"/>
                <a:cs typeface="Arial" panose="020B0604020202020204" pitchFamily="34" charset="0"/>
              </a:rPr>
              <a:t>, </a:t>
            </a:r>
            <a:r>
              <a:rPr lang="en-US" sz="2400" dirty="0">
                <a:solidFill>
                  <a:srgbClr val="FF0000"/>
                </a:solidFill>
                <a:latin typeface="Trebuchet MS" panose="020B0603020202020204" pitchFamily="34" charset="0"/>
                <a:cs typeface="Arial" panose="020B0604020202020204" pitchFamily="34" charset="0"/>
              </a:rPr>
              <a:t>head shot picture</a:t>
            </a:r>
            <a:r>
              <a:rPr lang="en-US" sz="2400" dirty="0">
                <a:latin typeface="Trebuchet MS" panose="020B0603020202020204" pitchFamily="34" charset="0"/>
                <a:cs typeface="Arial" panose="020B0604020202020204" pitchFamily="34" charset="0"/>
              </a:rPr>
              <a:t> of winner, and completed </a:t>
            </a:r>
            <a:r>
              <a:rPr lang="en-US" sz="2400" dirty="0">
                <a:solidFill>
                  <a:srgbClr val="FF0000"/>
                </a:solidFill>
                <a:latin typeface="Trebuchet MS" panose="020B0603020202020204" pitchFamily="34" charset="0"/>
                <a:cs typeface="Arial" panose="020B0604020202020204" pitchFamily="34" charset="0"/>
              </a:rPr>
              <a:t>District Report</a:t>
            </a:r>
            <a:r>
              <a:rPr lang="en-US" sz="2400" dirty="0">
                <a:latin typeface="Trebuchet MS" panose="020B0603020202020204" pitchFamily="34" charset="0"/>
                <a:cs typeface="Arial" panose="020B0604020202020204" pitchFamily="34" charset="0"/>
              </a:rPr>
              <a:t> to the Dept. Chairman. Report can be found at </a:t>
            </a:r>
            <a:r>
              <a:rPr lang="en-US" sz="2400" dirty="0">
                <a:solidFill>
                  <a:srgbClr val="FF0000"/>
                </a:solidFill>
                <a:latin typeface="Trebuchet MS" panose="020B0603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https://vfwdeptla.org/</a:t>
            </a:r>
            <a:r>
              <a:rPr lang="en-US" sz="2400" dirty="0">
                <a:solidFill>
                  <a:srgbClr val="FF0000"/>
                </a:solidFill>
                <a:latin typeface="Trebuchet MS" panose="020B0603020202020204" pitchFamily="34" charset="0"/>
                <a:cs typeface="Arial" panose="020B0604020202020204" pitchFamily="34" charset="0"/>
              </a:rPr>
              <a:t> </a:t>
            </a:r>
            <a:r>
              <a:rPr lang="en-US" sz="2400" dirty="0">
                <a:latin typeface="Trebuchet MS" panose="020B0603020202020204" pitchFamily="34" charset="0"/>
                <a:cs typeface="Arial" panose="020B0604020202020204" pitchFamily="34" charset="0"/>
              </a:rPr>
              <a:t>under the Programs tab. </a:t>
            </a:r>
          </a:p>
          <a:p>
            <a:pPr eaLnBrk="1" fontAlgn="auto" hangingPunct="1">
              <a:defRPr/>
            </a:pPr>
            <a:r>
              <a:rPr lang="en-US" sz="2400" dirty="0">
                <a:latin typeface="Trebuchet MS" panose="020B0603020202020204" pitchFamily="34" charset="0"/>
                <a:cs typeface="Arial" panose="020B0604020202020204" pitchFamily="34" charset="0"/>
              </a:rPr>
              <a:t>POST NO. List Posts that have forwarded at least one winner on to the next level (i.e. District). </a:t>
            </a:r>
          </a:p>
          <a:p>
            <a:pPr eaLnBrk="1" fontAlgn="auto" hangingPunct="1">
              <a:defRPr/>
            </a:pPr>
            <a:r>
              <a:rPr lang="en-US" sz="2400" dirty="0">
                <a:latin typeface="Trebuchet MS" panose="020B0603020202020204" pitchFamily="34" charset="0"/>
                <a:cs typeface="Arial" panose="020B0604020202020204" pitchFamily="34" charset="0"/>
              </a:rPr>
              <a:t>Co‐sponsorships between VFW Posts are not allowed. </a:t>
            </a:r>
          </a:p>
          <a:p>
            <a:pPr eaLnBrk="1" fontAlgn="auto" hangingPunct="1">
              <a:defRPr/>
            </a:pPr>
            <a:r>
              <a:rPr lang="en-US" sz="2400" dirty="0">
                <a:latin typeface="Trebuchet MS" panose="020B0603020202020204" pitchFamily="34" charset="0"/>
                <a:cs typeface="Arial" panose="020B0604020202020204" pitchFamily="34" charset="0"/>
              </a:rPr>
              <a:t>List Posts in numerical order. </a:t>
            </a:r>
          </a:p>
          <a:p>
            <a:pPr eaLnBrk="1" fontAlgn="auto" hangingPunct="1">
              <a:defRPr/>
            </a:pPr>
            <a:r>
              <a:rPr lang="en-US" sz="2400" dirty="0">
                <a:latin typeface="Trebuchet MS" panose="020B0603020202020204" pitchFamily="34" charset="0"/>
                <a:cs typeface="Arial" panose="020B0604020202020204" pitchFamily="34" charset="0"/>
              </a:rPr>
              <a:t>AUXILIARY - If Post has an Auxiliary, credit their participation by indicating YES or NO or list the Auxiliary number.</a:t>
            </a:r>
          </a:p>
        </p:txBody>
      </p:sp>
      <p:sp>
        <p:nvSpPr>
          <p:cNvPr id="19459" name="Rectangle 3">
            <a:extLst>
              <a:ext uri="{FF2B5EF4-FFF2-40B4-BE49-F238E27FC236}">
                <a16:creationId xmlns:a16="http://schemas.microsoft.com/office/drawing/2014/main" id="{47508831-579C-4107-8730-351E39B95FF4}"/>
              </a:ext>
            </a:extLst>
          </p:cNvPr>
          <p:cNvSpPr>
            <a:spLocks noChangeArrowheads="1"/>
          </p:cNvSpPr>
          <p:nvPr/>
        </p:nvSpPr>
        <p:spPr bwMode="auto">
          <a:xfrm>
            <a:off x="0" y="20204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r>
              <a:rPr lang="en-US" altLang="en-US" sz="4000" b="1" dirty="0">
                <a:solidFill>
                  <a:srgbClr val="9F874F"/>
                </a:solidFill>
                <a:latin typeface="Trebuchet MS" panose="020B0603020202020204" pitchFamily="34" charset="0"/>
                <a:cs typeface="Arial" panose="020B0604020202020204" pitchFamily="34" charset="0"/>
              </a:rPr>
              <a:t>DIST CHAIRMEN’S RESPONSIBILITY</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93481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259B5-1D52-4AE8-A2C5-3E91E5A00602}"/>
              </a:ext>
            </a:extLst>
          </p:cNvPr>
          <p:cNvSpPr>
            <a:spLocks noGrp="1"/>
          </p:cNvSpPr>
          <p:nvPr>
            <p:ph idx="4294967295"/>
          </p:nvPr>
        </p:nvSpPr>
        <p:spPr>
          <a:xfrm>
            <a:off x="37322" y="990600"/>
            <a:ext cx="9030478" cy="5037277"/>
          </a:xfrm>
        </p:spPr>
        <p:txBody>
          <a:bodyPr>
            <a:normAutofit fontScale="40000" lnSpcReduction="20000"/>
          </a:bodyPr>
          <a:lstStyle/>
          <a:p>
            <a:pPr eaLnBrk="1" fontAlgn="auto" hangingPunct="1">
              <a:defRPr/>
            </a:pPr>
            <a:r>
              <a:rPr lang="en-US" sz="6000" dirty="0">
                <a:latin typeface="Trebuchet MS" panose="020B0603020202020204" pitchFamily="34" charset="0"/>
                <a:cs typeface="Arial" panose="020B0604020202020204" pitchFamily="34" charset="0"/>
              </a:rPr>
              <a:t>NUMBER OF PARTICIPATING STUDENTS Number of students that actually entered the competition by writing an essay.</a:t>
            </a:r>
          </a:p>
          <a:p>
            <a:pPr eaLnBrk="1" fontAlgn="auto" hangingPunct="1">
              <a:defRPr/>
            </a:pPr>
            <a:endParaRPr lang="en-US" sz="6000" dirty="0">
              <a:latin typeface="Trebuchet MS" panose="020B0603020202020204" pitchFamily="34" charset="0"/>
              <a:cs typeface="Arial" panose="020B0604020202020204" pitchFamily="34" charset="0"/>
            </a:endParaRPr>
          </a:p>
          <a:p>
            <a:pPr eaLnBrk="1" fontAlgn="auto" hangingPunct="1">
              <a:defRPr/>
            </a:pPr>
            <a:r>
              <a:rPr lang="en-US" sz="6000" dirty="0">
                <a:latin typeface="Trebuchet MS" panose="020B0603020202020204" pitchFamily="34" charset="0"/>
                <a:cs typeface="Arial" panose="020B0604020202020204" pitchFamily="34" charset="0"/>
              </a:rPr>
              <a:t>NUMBER OF POST WINNERS ADVANCED Number of Post winners that were advanced up to the second level of competition (i.e. District.) LA only allows 1 winner from each post to be advanced to district. </a:t>
            </a:r>
          </a:p>
          <a:p>
            <a:pPr eaLnBrk="1" fontAlgn="auto" hangingPunct="1">
              <a:defRPr/>
            </a:pPr>
            <a:endParaRPr lang="en-US" sz="6000" dirty="0">
              <a:latin typeface="Trebuchet MS" panose="020B0603020202020204" pitchFamily="34" charset="0"/>
              <a:cs typeface="Arial" panose="020B0604020202020204" pitchFamily="34" charset="0"/>
            </a:endParaRPr>
          </a:p>
          <a:p>
            <a:pPr eaLnBrk="1" fontAlgn="auto" hangingPunct="1">
              <a:defRPr/>
            </a:pPr>
            <a:r>
              <a:rPr lang="en-US" sz="6000" dirty="0">
                <a:latin typeface="Trebuchet MS" panose="020B0603020202020204" pitchFamily="34" charset="0"/>
                <a:cs typeface="Arial" panose="020B0604020202020204" pitchFamily="34" charset="0"/>
              </a:rPr>
              <a:t>MONETARY AWARDS Total amount of dollars actually awarded to student participants. ADDITIONAL MONEY EXPENDED All additional monies (other than scholarships and award monies) allocated and expended in conducting their program (banquets, gifts, jackets, mileage, ink for printing programs etc.) </a:t>
            </a:r>
          </a:p>
          <a:p>
            <a:pPr eaLnBrk="1" fontAlgn="auto" hangingPunct="1">
              <a:defRPr/>
            </a:pPr>
            <a:endParaRPr lang="en-US" dirty="0">
              <a:latin typeface="Trebuchet MS" panose="020B0603020202020204" pitchFamily="34" charset="0"/>
            </a:endParaRPr>
          </a:p>
        </p:txBody>
      </p:sp>
      <p:sp>
        <p:nvSpPr>
          <p:cNvPr id="21507" name="Rectangle 3">
            <a:extLst>
              <a:ext uri="{FF2B5EF4-FFF2-40B4-BE49-F238E27FC236}">
                <a16:creationId xmlns:a16="http://schemas.microsoft.com/office/drawing/2014/main" id="{70404E3A-5000-49EA-9ECB-4C3A5B853742}"/>
              </a:ext>
            </a:extLst>
          </p:cNvPr>
          <p:cNvSpPr>
            <a:spLocks noChangeArrowheads="1"/>
          </p:cNvSpPr>
          <p:nvPr/>
        </p:nvSpPr>
        <p:spPr bwMode="auto">
          <a:xfrm>
            <a:off x="0" y="3810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None/>
            </a:pPr>
            <a:r>
              <a:rPr lang="en-US" altLang="en-US" sz="4000" b="1" dirty="0">
                <a:solidFill>
                  <a:srgbClr val="9F874F"/>
                </a:solidFill>
                <a:latin typeface="Trebuchet MS" panose="020B0603020202020204" pitchFamily="34" charset="0"/>
                <a:cs typeface="Arial" panose="020B0604020202020204" pitchFamily="34" charset="0"/>
              </a:rPr>
              <a:t>DIST CHAIRMEN’S RESPONSIBILITY</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06141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563562"/>
          </a:xfrm>
        </p:spPr>
        <p:txBody>
          <a:bodyPr/>
          <a:lstStyle/>
          <a:p>
            <a:pPr algn="ctr"/>
            <a:r>
              <a:rPr lang="en-US" altLang="en-US" sz="4000" b="1" dirty="0">
                <a:solidFill>
                  <a:srgbClr val="9F874F"/>
                </a:solidFill>
                <a:latin typeface="Trebuchet MS" panose="020B0603020202020204" pitchFamily="34" charset="0"/>
                <a:cs typeface="Arial" panose="020B0604020202020204" pitchFamily="34" charset="0"/>
              </a:rPr>
              <a:t>District Reports</a:t>
            </a:r>
            <a:endParaRPr lang="en-US" sz="4000" dirty="0">
              <a:latin typeface="Trebuchet MS" panose="020B0603020202020204" pitchFamily="34" charset="0"/>
            </a:endParaRPr>
          </a:p>
        </p:txBody>
      </p:sp>
      <p:pic>
        <p:nvPicPr>
          <p:cNvPr id="1026"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9398" t="26044" r="10795" b="13508"/>
          <a:stretch/>
        </p:blipFill>
        <p:spPr bwMode="auto">
          <a:xfrm>
            <a:off x="152400" y="1143000"/>
            <a:ext cx="889174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7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563562"/>
          </a:xfrm>
        </p:spPr>
        <p:txBody>
          <a:bodyPr/>
          <a:lstStyle/>
          <a:p>
            <a:pPr algn="ctr"/>
            <a:r>
              <a:rPr lang="en-US" altLang="en-US" sz="4000" b="1" dirty="0">
                <a:solidFill>
                  <a:srgbClr val="9F874F"/>
                </a:solidFill>
                <a:latin typeface="Trebuchet MS" panose="020B0603020202020204" pitchFamily="34" charset="0"/>
                <a:cs typeface="Arial" panose="020B0604020202020204" pitchFamily="34" charset="0"/>
              </a:rPr>
              <a:t>District Reports</a:t>
            </a:r>
            <a:endParaRPr lang="en-US" sz="4000" dirty="0">
              <a:latin typeface="Trebuchet MS" panose="020B0603020202020204" pitchFamily="34" charset="0"/>
              <a:cs typeface="Arial" panose="020B0604020202020204" pitchFamily="34" charset="0"/>
            </a:endParaRPr>
          </a:p>
        </p:txBody>
      </p:sp>
      <p:pic>
        <p:nvPicPr>
          <p:cNvPr id="3075" name="Picture 3"/>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28303" t="19403" r="27981" b="8903"/>
          <a:stretch/>
        </p:blipFill>
        <p:spPr bwMode="auto">
          <a:xfrm>
            <a:off x="1066800" y="762000"/>
            <a:ext cx="7010400" cy="588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76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A368-2480-49F3-9115-AF09B7616391}"/>
              </a:ext>
            </a:extLst>
          </p:cNvPr>
          <p:cNvSpPr>
            <a:spLocks noGrp="1"/>
          </p:cNvSpPr>
          <p:nvPr>
            <p:ph type="ctrTitle"/>
          </p:nvPr>
        </p:nvSpPr>
        <p:spPr>
          <a:xfrm>
            <a:off x="304800" y="1981200"/>
            <a:ext cx="8610600" cy="1497012"/>
          </a:xfrm>
        </p:spPr>
        <p:txBody>
          <a:bodyPr/>
          <a:lstStyle/>
          <a:p>
            <a:pPr eaLnBrk="1" fontAlgn="auto" hangingPunct="1">
              <a:spcAft>
                <a:spcPts val="0"/>
              </a:spcAft>
              <a:defRPr/>
            </a:pPr>
            <a:br>
              <a:rPr lang="en-US" sz="5000" dirty="0">
                <a:latin typeface="Arial" panose="020B0604020202020204" pitchFamily="34" charset="0"/>
                <a:cs typeface="Arial" panose="020B0604020202020204" pitchFamily="34" charset="0"/>
              </a:rPr>
            </a:br>
            <a:r>
              <a:rPr lang="en-US" sz="5000" dirty="0" err="1">
                <a:latin typeface="Arial" panose="020B0604020202020204" pitchFamily="34" charset="0"/>
                <a:cs typeface="Arial" panose="020B0604020202020204" pitchFamily="34" charset="0"/>
              </a:rPr>
              <a:t>americanism</a:t>
            </a:r>
            <a:br>
              <a:rPr lang="en-US" sz="5000" dirty="0">
                <a:latin typeface="Trebuchet MS" panose="020B0603020202020204" pitchFamily="34" charset="0"/>
                <a:cs typeface="Arial" panose="020B0604020202020204" pitchFamily="34" charset="0"/>
              </a:rPr>
            </a:br>
            <a:r>
              <a:rPr lang="en-US" sz="2400" dirty="0">
                <a:latin typeface="Trebuchet MS" panose="020B0603020202020204" pitchFamily="34" charset="0"/>
                <a:cs typeface="Arial" panose="020B0604020202020204" pitchFamily="34" charset="0"/>
              </a:rPr>
              <a:t>PAULA FREEMAN</a:t>
            </a:r>
            <a:br>
              <a:rPr lang="en-US" sz="2400" dirty="0">
                <a:latin typeface="Trebuchet MS" panose="020B0603020202020204" pitchFamily="34" charset="0"/>
                <a:cs typeface="Arial" panose="020B0604020202020204" pitchFamily="34" charset="0"/>
              </a:rPr>
            </a:br>
            <a:r>
              <a:rPr lang="en-US" sz="2400" dirty="0">
                <a:solidFill>
                  <a:srgbClr val="FF0000"/>
                </a:solidFill>
                <a:latin typeface="Trebuchet MS" panose="020B0603020202020204" pitchFamily="34" charset="0"/>
                <a:cs typeface="Arial" panose="020B0604020202020204" pitchFamily="34" charset="0"/>
              </a:rPr>
              <a:t>vfwlaAMERICANISM@gmail.com</a:t>
            </a:r>
            <a:br>
              <a:rPr lang="en-US" sz="2400" dirty="0">
                <a:latin typeface="Trebuchet MS" panose="020B0603020202020204" pitchFamily="34" charset="0"/>
                <a:cs typeface="Arial" panose="020B0604020202020204" pitchFamily="34" charset="0"/>
              </a:rPr>
            </a:br>
            <a:r>
              <a:rPr lang="en-US" sz="2400" dirty="0">
                <a:latin typeface="Trebuchet MS" panose="020B0603020202020204" pitchFamily="34" charset="0"/>
                <a:cs typeface="Arial" panose="020B0604020202020204" pitchFamily="34" charset="0"/>
              </a:rPr>
              <a:t>903-286-0889</a:t>
            </a:r>
            <a:endParaRPr lang="en-US" sz="5000" dirty="0">
              <a:latin typeface="Trebuchet MS" panose="020B0603020202020204" pitchFamily="34" charset="0"/>
              <a:cs typeface="Arial" panose="020B0604020202020204" pitchFamily="34" charset="0"/>
            </a:endParaRPr>
          </a:p>
        </p:txBody>
      </p:sp>
      <p:pic>
        <p:nvPicPr>
          <p:cNvPr id="7171" name="Picture 5">
            <a:extLst>
              <a:ext uri="{FF2B5EF4-FFF2-40B4-BE49-F238E27FC236}">
                <a16:creationId xmlns:a16="http://schemas.microsoft.com/office/drawing/2014/main" id="{2982331C-24E1-4C54-8683-45B10D47B2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67250"/>
            <a:ext cx="35655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521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6A687-62BA-40AE-98E7-541CF1FCF51D}"/>
              </a:ext>
            </a:extLst>
          </p:cNvPr>
          <p:cNvSpPr>
            <a:spLocks noGrp="1"/>
          </p:cNvSpPr>
          <p:nvPr>
            <p:ph idx="4294967295"/>
          </p:nvPr>
        </p:nvSpPr>
        <p:spPr>
          <a:xfrm>
            <a:off x="0" y="1143000"/>
            <a:ext cx="9144000" cy="5105400"/>
          </a:xfrm>
        </p:spPr>
        <p:txBody>
          <a:bodyPr>
            <a:noAutofit/>
          </a:bodyPr>
          <a:lstStyle/>
          <a:p>
            <a:r>
              <a:rPr lang="en-US" sz="2600" dirty="0">
                <a:solidFill>
                  <a:srgbClr val="FF0000"/>
                </a:solidFill>
                <a:latin typeface="Trebuchet MS" panose="020B0603020202020204" pitchFamily="34" charset="0"/>
                <a:cs typeface="Arial" panose="020B0604020202020204" pitchFamily="34" charset="0"/>
              </a:rPr>
              <a:t>Educating</a:t>
            </a:r>
            <a:r>
              <a:rPr lang="en-US" sz="2600" dirty="0">
                <a:latin typeface="Trebuchet MS" panose="020B0603020202020204" pitchFamily="34" charset="0"/>
                <a:cs typeface="Arial" panose="020B0604020202020204" pitchFamily="34" charset="0"/>
              </a:rPr>
              <a:t> our youth about </a:t>
            </a:r>
            <a:r>
              <a:rPr lang="en-US" sz="2600" dirty="0">
                <a:solidFill>
                  <a:srgbClr val="FF0000"/>
                </a:solidFill>
                <a:latin typeface="Trebuchet MS" panose="020B0603020202020204" pitchFamily="34" charset="0"/>
                <a:cs typeface="Arial" panose="020B0604020202020204" pitchFamily="34" charset="0"/>
              </a:rPr>
              <a:t>patriotism and Americanism</a:t>
            </a:r>
            <a:r>
              <a:rPr lang="en-US" sz="2600" dirty="0">
                <a:latin typeface="Trebuchet MS" panose="020B0603020202020204" pitchFamily="34" charset="0"/>
                <a:cs typeface="Arial" panose="020B0604020202020204" pitchFamily="34" charset="0"/>
              </a:rPr>
              <a:t> is worth every effort we undertake. </a:t>
            </a:r>
          </a:p>
          <a:p>
            <a:r>
              <a:rPr lang="en-US" sz="2600" dirty="0">
                <a:latin typeface="Trebuchet MS" panose="020B0603020202020204" pitchFamily="34" charset="0"/>
                <a:cs typeface="Arial" panose="020B0604020202020204" pitchFamily="34" charset="0"/>
              </a:rPr>
              <a:t>The program incorporates </a:t>
            </a:r>
            <a:r>
              <a:rPr lang="en-US" sz="2600" dirty="0">
                <a:solidFill>
                  <a:srgbClr val="FF0000"/>
                </a:solidFill>
                <a:latin typeface="Trebuchet MS" panose="020B0603020202020204" pitchFamily="34" charset="0"/>
                <a:cs typeface="Arial" panose="020B0604020202020204" pitchFamily="34" charset="0"/>
              </a:rPr>
              <a:t>age‐appropriate coloring</a:t>
            </a:r>
            <a:r>
              <a:rPr lang="en-US" sz="2600" dirty="0">
                <a:latin typeface="Trebuchet MS" panose="020B0603020202020204" pitchFamily="34" charset="0"/>
                <a:cs typeface="Arial" panose="020B0604020202020204" pitchFamily="34" charset="0"/>
              </a:rPr>
              <a:t>, drawing, or an essay, beginning at </a:t>
            </a:r>
            <a:r>
              <a:rPr lang="en-US" sz="2600" dirty="0">
                <a:solidFill>
                  <a:srgbClr val="FF0000"/>
                </a:solidFill>
                <a:latin typeface="Trebuchet MS" panose="020B0603020202020204" pitchFamily="34" charset="0"/>
                <a:cs typeface="Arial" panose="020B0604020202020204" pitchFamily="34" charset="0"/>
              </a:rPr>
              <a:t>kindergarten</a:t>
            </a:r>
            <a:r>
              <a:rPr lang="en-US" sz="2600" dirty="0">
                <a:latin typeface="Trebuchet MS" panose="020B0603020202020204" pitchFamily="34" charset="0"/>
                <a:cs typeface="Arial" panose="020B0604020202020204" pitchFamily="34" charset="0"/>
              </a:rPr>
              <a:t> and encompassing students </a:t>
            </a:r>
            <a:r>
              <a:rPr lang="en-US" sz="2600" dirty="0">
                <a:solidFill>
                  <a:srgbClr val="FF0000"/>
                </a:solidFill>
                <a:latin typeface="Trebuchet MS" panose="020B0603020202020204" pitchFamily="34" charset="0"/>
                <a:cs typeface="Arial" panose="020B0604020202020204" pitchFamily="34" charset="0"/>
              </a:rPr>
              <a:t>through</a:t>
            </a:r>
            <a:r>
              <a:rPr lang="en-US" sz="2600" dirty="0">
                <a:latin typeface="Trebuchet MS" panose="020B0603020202020204" pitchFamily="34" charset="0"/>
                <a:cs typeface="Arial" panose="020B0604020202020204" pitchFamily="34" charset="0"/>
              </a:rPr>
              <a:t> the </a:t>
            </a:r>
            <a:r>
              <a:rPr lang="en-US" sz="2600" dirty="0">
                <a:solidFill>
                  <a:srgbClr val="FF0000"/>
                </a:solidFill>
                <a:latin typeface="Trebuchet MS" panose="020B0603020202020204" pitchFamily="34" charset="0"/>
                <a:cs typeface="Arial" panose="020B0604020202020204" pitchFamily="34" charset="0"/>
              </a:rPr>
              <a:t>fifth grade</a:t>
            </a:r>
            <a:r>
              <a:rPr lang="en-US" sz="2600" dirty="0">
                <a:latin typeface="Trebuchet MS" panose="020B0603020202020204" pitchFamily="34" charset="0"/>
                <a:cs typeface="Arial" panose="020B0604020202020204" pitchFamily="34" charset="0"/>
              </a:rPr>
              <a:t>. </a:t>
            </a:r>
          </a:p>
          <a:p>
            <a:r>
              <a:rPr lang="en-US" sz="2600" dirty="0">
                <a:solidFill>
                  <a:srgbClr val="FF0000"/>
                </a:solidFill>
                <a:latin typeface="Trebuchet MS" panose="020B0603020202020204" pitchFamily="34" charset="0"/>
                <a:cs typeface="Arial" panose="020B0604020202020204" pitchFamily="34" charset="0"/>
              </a:rPr>
              <a:t>State awards</a:t>
            </a:r>
            <a:r>
              <a:rPr lang="en-US" sz="2600" dirty="0">
                <a:latin typeface="Trebuchet MS" panose="020B0603020202020204" pitchFamily="34" charset="0"/>
                <a:cs typeface="Arial" panose="020B0604020202020204" pitchFamily="34" charset="0"/>
              </a:rPr>
              <a:t> will be presented at the </a:t>
            </a:r>
            <a:r>
              <a:rPr lang="en-US" sz="2600" dirty="0">
                <a:solidFill>
                  <a:srgbClr val="FF0000"/>
                </a:solidFill>
                <a:latin typeface="Trebuchet MS" panose="020B0603020202020204" pitchFamily="34" charset="0"/>
                <a:cs typeface="Arial" panose="020B0604020202020204" pitchFamily="34" charset="0"/>
              </a:rPr>
              <a:t>Mid‐Winter</a:t>
            </a:r>
            <a:r>
              <a:rPr lang="en-US" sz="2600" dirty="0">
                <a:latin typeface="Trebuchet MS" panose="020B0603020202020204" pitchFamily="34" charset="0"/>
                <a:cs typeface="Arial" panose="020B0604020202020204" pitchFamily="34" charset="0"/>
              </a:rPr>
              <a:t> </a:t>
            </a:r>
            <a:r>
              <a:rPr lang="en-US" sz="2600" dirty="0">
                <a:solidFill>
                  <a:srgbClr val="FF0000"/>
                </a:solidFill>
                <a:latin typeface="Trebuchet MS" panose="020B0603020202020204" pitchFamily="34" charset="0"/>
                <a:cs typeface="Arial" panose="020B0604020202020204" pitchFamily="34" charset="0"/>
              </a:rPr>
              <a:t>Conference</a:t>
            </a:r>
            <a:r>
              <a:rPr lang="en-US" sz="2600" dirty="0">
                <a:latin typeface="Trebuchet MS" panose="020B0603020202020204" pitchFamily="34" charset="0"/>
                <a:cs typeface="Arial" panose="020B0604020202020204" pitchFamily="34" charset="0"/>
              </a:rPr>
              <a:t> in January. </a:t>
            </a:r>
          </a:p>
          <a:p>
            <a:r>
              <a:rPr lang="en-US" sz="2600" dirty="0">
                <a:latin typeface="Trebuchet MS" panose="020B0603020202020204" pitchFamily="34" charset="0"/>
                <a:cs typeface="Arial" panose="020B0604020202020204" pitchFamily="34" charset="0"/>
              </a:rPr>
              <a:t>Each participating post </a:t>
            </a:r>
            <a:r>
              <a:rPr lang="en-US" sz="2600" dirty="0">
                <a:solidFill>
                  <a:srgbClr val="FF0000"/>
                </a:solidFill>
                <a:latin typeface="Trebuchet MS" panose="020B0603020202020204" pitchFamily="34" charset="0"/>
                <a:cs typeface="Arial" panose="020B0604020202020204" pitchFamily="34" charset="0"/>
              </a:rPr>
              <a:t>reports</a:t>
            </a:r>
            <a:r>
              <a:rPr lang="en-US" sz="2600" dirty="0">
                <a:latin typeface="Trebuchet MS" panose="020B0603020202020204" pitchFamily="34" charset="0"/>
                <a:cs typeface="Arial" panose="020B0604020202020204" pitchFamily="34" charset="0"/>
              </a:rPr>
              <a:t> the </a:t>
            </a:r>
            <a:r>
              <a:rPr lang="en-US" sz="2600" dirty="0">
                <a:solidFill>
                  <a:srgbClr val="FF0000"/>
                </a:solidFill>
                <a:latin typeface="Trebuchet MS" panose="020B0603020202020204" pitchFamily="34" charset="0"/>
                <a:cs typeface="Arial" panose="020B0604020202020204" pitchFamily="34" charset="0"/>
              </a:rPr>
              <a:t>number</a:t>
            </a:r>
            <a:r>
              <a:rPr lang="en-US" sz="2600" dirty="0">
                <a:latin typeface="Trebuchet MS" panose="020B0603020202020204" pitchFamily="34" charset="0"/>
                <a:cs typeface="Arial" panose="020B0604020202020204" pitchFamily="34" charset="0"/>
              </a:rPr>
              <a:t> of schools and students </a:t>
            </a:r>
            <a:r>
              <a:rPr lang="en-US" sz="2600" dirty="0">
                <a:solidFill>
                  <a:srgbClr val="FF0000"/>
                </a:solidFill>
                <a:latin typeface="Trebuchet MS" panose="020B0603020202020204" pitchFamily="34" charset="0"/>
                <a:cs typeface="Arial" panose="020B0604020202020204" pitchFamily="34" charset="0"/>
              </a:rPr>
              <a:t>participating</a:t>
            </a:r>
            <a:r>
              <a:rPr lang="en-US" sz="2600" dirty="0">
                <a:latin typeface="Trebuchet MS" panose="020B0603020202020204" pitchFamily="34" charset="0"/>
                <a:cs typeface="Arial" panose="020B0604020202020204" pitchFamily="34" charset="0"/>
              </a:rPr>
              <a:t> to the district chairman using online reporting system at </a:t>
            </a:r>
            <a:r>
              <a:rPr lang="en-US" sz="2600" dirty="0">
                <a:solidFill>
                  <a:srgbClr val="FF0000"/>
                </a:solidFill>
                <a:latin typeface="Trebuchet MS" panose="020B0603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www.vfwdeptla.org</a:t>
            </a:r>
            <a:endParaRPr lang="en-US" sz="2600" dirty="0">
              <a:solidFill>
                <a:srgbClr val="FF0000"/>
              </a:solidFill>
              <a:latin typeface="Trebuchet MS" panose="020B0603020202020204" pitchFamily="34" charset="0"/>
              <a:cs typeface="Arial" panose="020B0604020202020204" pitchFamily="34" charset="0"/>
            </a:endParaRPr>
          </a:p>
          <a:p>
            <a:pPr marL="0" indent="0" eaLnBrk="1" fontAlgn="auto" hangingPunct="1">
              <a:buNone/>
              <a:defRPr/>
            </a:pPr>
            <a:endParaRPr lang="en-US" sz="2400" dirty="0">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D77B77AD-5464-494E-B966-24A8B789D262}"/>
              </a:ext>
            </a:extLst>
          </p:cNvPr>
          <p:cNvSpPr>
            <a:spLocks noChangeArrowheads="1"/>
          </p:cNvSpPr>
          <p:nvPr/>
        </p:nvSpPr>
        <p:spPr bwMode="auto">
          <a:xfrm>
            <a:off x="76200" y="3810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r>
              <a:rPr lang="en-US" altLang="en-US" sz="4000" b="1" dirty="0">
                <a:solidFill>
                  <a:srgbClr val="9F874F"/>
                </a:solidFill>
                <a:latin typeface="Trebuchet MS" panose="020B0603020202020204" pitchFamily="34" charset="0"/>
                <a:cs typeface="Arial" panose="020B0604020202020204" pitchFamily="34" charset="0"/>
              </a:rPr>
              <a:t>WHAT IS THE AMERICANISM PROGRAM</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68174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A6757B-929D-4B3C-91B7-A7AB928D6B45}"/>
              </a:ext>
            </a:extLst>
          </p:cNvPr>
          <p:cNvSpPr>
            <a:spLocks noGrp="1"/>
          </p:cNvSpPr>
          <p:nvPr>
            <p:ph sz="quarter" idx="13"/>
          </p:nvPr>
        </p:nvSpPr>
        <p:spPr>
          <a:xfrm>
            <a:off x="152400" y="860426"/>
            <a:ext cx="8991600" cy="5768974"/>
          </a:xfrm>
        </p:spPr>
        <p:txBody>
          <a:bodyPr>
            <a:noAutofit/>
          </a:bodyPr>
          <a:lstStyle/>
          <a:p>
            <a:r>
              <a:rPr lang="en-US" sz="2300" b="1" dirty="0">
                <a:solidFill>
                  <a:srgbClr val="FF0000"/>
                </a:solidFill>
                <a:latin typeface="Trebuchet MS" panose="020B0603020202020204" pitchFamily="34" charset="0"/>
                <a:cs typeface="Arial" panose="020B0604020202020204" pitchFamily="34" charset="0"/>
              </a:rPr>
              <a:t>CATEGORY 1: </a:t>
            </a:r>
            <a:r>
              <a:rPr lang="en-US" sz="2300" b="1" dirty="0">
                <a:latin typeface="Trebuchet MS" panose="020B0603020202020204" pitchFamily="34" charset="0"/>
                <a:cs typeface="Arial" panose="020B0604020202020204" pitchFamily="34" charset="0"/>
              </a:rPr>
              <a:t>Open to all students enrolled in </a:t>
            </a:r>
            <a:r>
              <a:rPr lang="en-US" sz="2300" b="1" dirty="0">
                <a:solidFill>
                  <a:srgbClr val="FF0000"/>
                </a:solidFill>
                <a:latin typeface="Trebuchet MS" panose="020B0603020202020204" pitchFamily="34" charset="0"/>
                <a:cs typeface="Arial" panose="020B0604020202020204" pitchFamily="34" charset="0"/>
              </a:rPr>
              <a:t>Kindergarten</a:t>
            </a:r>
            <a:r>
              <a:rPr lang="en-US" sz="2300" b="1" dirty="0">
                <a:latin typeface="Trebuchet MS" panose="020B0603020202020204" pitchFamily="34" charset="0"/>
                <a:cs typeface="Arial" panose="020B0604020202020204" pitchFamily="34" charset="0"/>
              </a:rPr>
              <a:t>:</a:t>
            </a:r>
          </a:p>
          <a:p>
            <a:pPr marL="0" indent="0">
              <a:buNone/>
            </a:pPr>
            <a:r>
              <a:rPr lang="en-US" sz="2300" dirty="0">
                <a:latin typeface="Trebuchet MS" panose="020B0603020202020204" pitchFamily="34" charset="0"/>
                <a:cs typeface="Arial" panose="020B0604020202020204" pitchFamily="34" charset="0"/>
              </a:rPr>
              <a:t>A </a:t>
            </a:r>
            <a:r>
              <a:rPr lang="en-US" sz="2300" u="sng" dirty="0">
                <a:solidFill>
                  <a:srgbClr val="FF0000"/>
                </a:solidFill>
                <a:latin typeface="Trebuchet MS" panose="020B0603020202020204" pitchFamily="34" charset="0"/>
                <a:cs typeface="Arial" panose="020B0604020202020204" pitchFamily="34" charset="0"/>
              </a:rPr>
              <a:t>coloring</a:t>
            </a:r>
            <a:r>
              <a:rPr lang="en-US" sz="2300" dirty="0">
                <a:latin typeface="Trebuchet MS" panose="020B0603020202020204" pitchFamily="34" charset="0"/>
                <a:cs typeface="Arial" panose="020B0604020202020204" pitchFamily="34" charset="0"/>
              </a:rPr>
              <a:t> of the </a:t>
            </a:r>
            <a:r>
              <a:rPr lang="en-US" sz="2300" dirty="0">
                <a:solidFill>
                  <a:srgbClr val="FF0000"/>
                </a:solidFill>
                <a:latin typeface="Trebuchet MS" panose="020B0603020202020204" pitchFamily="34" charset="0"/>
                <a:cs typeface="Arial" panose="020B0604020202020204" pitchFamily="34" charset="0"/>
              </a:rPr>
              <a:t>American Flag</a:t>
            </a:r>
            <a:r>
              <a:rPr lang="en-US" sz="2300" dirty="0">
                <a:latin typeface="Trebuchet MS" panose="020B0603020202020204" pitchFamily="34" charset="0"/>
                <a:cs typeface="Arial" panose="020B0604020202020204" pitchFamily="34" charset="0"/>
              </a:rPr>
              <a:t> (</a:t>
            </a:r>
            <a:r>
              <a:rPr lang="en-US" sz="2300" u="sng" dirty="0">
                <a:latin typeface="Trebuchet MS" panose="020B0603020202020204" pitchFamily="34" charset="0"/>
                <a:cs typeface="Arial" panose="020B0604020202020204" pitchFamily="34" charset="0"/>
              </a:rPr>
              <a:t>provided</a:t>
            </a:r>
            <a:r>
              <a:rPr lang="en-US" sz="2300" dirty="0">
                <a:latin typeface="Trebuchet MS" panose="020B0603020202020204" pitchFamily="34" charset="0"/>
                <a:cs typeface="Arial" panose="020B0604020202020204" pitchFamily="34" charset="0"/>
              </a:rPr>
              <a:t>) printed on paper no larger than </a:t>
            </a:r>
            <a:r>
              <a:rPr lang="en-US" sz="2300" dirty="0">
                <a:solidFill>
                  <a:srgbClr val="FF0000"/>
                </a:solidFill>
                <a:latin typeface="Trebuchet MS" panose="020B0603020202020204" pitchFamily="34" charset="0"/>
                <a:cs typeface="Arial" panose="020B0604020202020204" pitchFamily="34" charset="0"/>
              </a:rPr>
              <a:t>9" x 12"</a:t>
            </a:r>
          </a:p>
          <a:p>
            <a:r>
              <a:rPr lang="en-US" sz="2300" b="1" dirty="0">
                <a:solidFill>
                  <a:srgbClr val="FF0000"/>
                </a:solidFill>
                <a:latin typeface="Trebuchet MS" panose="020B0603020202020204" pitchFamily="34" charset="0"/>
                <a:cs typeface="Arial" panose="020B0604020202020204" pitchFamily="34" charset="0"/>
              </a:rPr>
              <a:t>CATEGORY 2: </a:t>
            </a:r>
            <a:r>
              <a:rPr lang="en-US" sz="2300" b="1" dirty="0">
                <a:latin typeface="Trebuchet MS" panose="020B0603020202020204" pitchFamily="34" charset="0"/>
                <a:cs typeface="Arial" panose="020B0604020202020204" pitchFamily="34" charset="0"/>
              </a:rPr>
              <a:t>Open to all students in </a:t>
            </a:r>
            <a:r>
              <a:rPr lang="en-US" sz="2300" b="1" dirty="0">
                <a:solidFill>
                  <a:srgbClr val="FF0000"/>
                </a:solidFill>
                <a:latin typeface="Trebuchet MS" panose="020B0603020202020204" pitchFamily="34" charset="0"/>
                <a:cs typeface="Arial" panose="020B0604020202020204" pitchFamily="34" charset="0"/>
              </a:rPr>
              <a:t>1st and 2nd</a:t>
            </a:r>
            <a:r>
              <a:rPr lang="en-US" sz="2300" b="1" dirty="0">
                <a:latin typeface="Trebuchet MS" panose="020B0603020202020204" pitchFamily="34" charset="0"/>
                <a:cs typeface="Arial" panose="020B0604020202020204" pitchFamily="34" charset="0"/>
              </a:rPr>
              <a:t> grades:</a:t>
            </a:r>
          </a:p>
          <a:p>
            <a:pPr marL="0" indent="0">
              <a:buNone/>
            </a:pPr>
            <a:r>
              <a:rPr lang="en-US" sz="2300" dirty="0">
                <a:latin typeface="Trebuchet MS" panose="020B0603020202020204" pitchFamily="34" charset="0"/>
                <a:cs typeface="Arial" panose="020B0604020202020204" pitchFamily="34" charset="0"/>
              </a:rPr>
              <a:t>A </a:t>
            </a:r>
            <a:r>
              <a:rPr lang="en-US" sz="2300" u="sng" dirty="0">
                <a:solidFill>
                  <a:srgbClr val="FF0000"/>
                </a:solidFill>
                <a:latin typeface="Trebuchet MS" panose="020B0603020202020204" pitchFamily="34" charset="0"/>
                <a:cs typeface="Arial" panose="020B0604020202020204" pitchFamily="34" charset="0"/>
              </a:rPr>
              <a:t>drawing</a:t>
            </a:r>
            <a:r>
              <a:rPr lang="en-US" sz="2300" dirty="0">
                <a:latin typeface="Trebuchet MS" panose="020B0603020202020204" pitchFamily="34" charset="0"/>
                <a:cs typeface="Arial" panose="020B0604020202020204" pitchFamily="34" charset="0"/>
              </a:rPr>
              <a:t> of the </a:t>
            </a:r>
            <a:r>
              <a:rPr lang="en-US" sz="2300" dirty="0">
                <a:solidFill>
                  <a:srgbClr val="FF0000"/>
                </a:solidFill>
                <a:latin typeface="Trebuchet MS" panose="020B0603020202020204" pitchFamily="34" charset="0"/>
                <a:cs typeface="Arial" panose="020B0604020202020204" pitchFamily="34" charset="0"/>
              </a:rPr>
              <a:t>American Flag</a:t>
            </a:r>
            <a:r>
              <a:rPr lang="en-US" sz="2300" dirty="0">
                <a:latin typeface="Trebuchet MS" panose="020B0603020202020204" pitchFamily="34" charset="0"/>
                <a:cs typeface="Arial" panose="020B0604020202020204" pitchFamily="34" charset="0"/>
              </a:rPr>
              <a:t> on paper no larger than </a:t>
            </a:r>
            <a:r>
              <a:rPr lang="en-US" sz="2300" dirty="0">
                <a:solidFill>
                  <a:srgbClr val="FF0000"/>
                </a:solidFill>
                <a:latin typeface="Trebuchet MS" panose="020B0603020202020204" pitchFamily="34" charset="0"/>
                <a:cs typeface="Arial" panose="020B0604020202020204" pitchFamily="34" charset="0"/>
              </a:rPr>
              <a:t>9" x 12"</a:t>
            </a:r>
          </a:p>
          <a:p>
            <a:r>
              <a:rPr lang="en-US" sz="2300" dirty="0">
                <a:latin typeface="Trebuchet MS" panose="020B0603020202020204" pitchFamily="34" charset="0"/>
                <a:cs typeface="Arial" panose="020B0604020202020204" pitchFamily="34" charset="0"/>
              </a:rPr>
              <a:t> </a:t>
            </a:r>
            <a:r>
              <a:rPr lang="en-US" sz="2300" b="1" dirty="0">
                <a:solidFill>
                  <a:srgbClr val="FF0000"/>
                </a:solidFill>
                <a:latin typeface="Trebuchet MS" panose="020B0603020202020204" pitchFamily="34" charset="0"/>
                <a:cs typeface="Arial" panose="020B0604020202020204" pitchFamily="34" charset="0"/>
              </a:rPr>
              <a:t>CATEGORY 3: </a:t>
            </a:r>
            <a:r>
              <a:rPr lang="en-US" sz="2300" b="1" dirty="0">
                <a:latin typeface="Trebuchet MS" panose="020B0603020202020204" pitchFamily="34" charset="0"/>
                <a:cs typeface="Arial" panose="020B0604020202020204" pitchFamily="34" charset="0"/>
              </a:rPr>
              <a:t>Open to all students in </a:t>
            </a:r>
            <a:r>
              <a:rPr lang="en-US" sz="2300" b="1" dirty="0">
                <a:solidFill>
                  <a:srgbClr val="FF0000"/>
                </a:solidFill>
                <a:latin typeface="Trebuchet MS" panose="020B0603020202020204" pitchFamily="34" charset="0"/>
                <a:cs typeface="Arial" panose="020B0604020202020204" pitchFamily="34" charset="0"/>
              </a:rPr>
              <a:t>3rd and 4th</a:t>
            </a:r>
            <a:r>
              <a:rPr lang="en-US" sz="2300" b="1" dirty="0">
                <a:latin typeface="Trebuchet MS" panose="020B0603020202020204" pitchFamily="34" charset="0"/>
                <a:cs typeface="Arial" panose="020B0604020202020204" pitchFamily="34" charset="0"/>
              </a:rPr>
              <a:t> grades:</a:t>
            </a:r>
          </a:p>
          <a:p>
            <a:pPr marL="0" indent="0">
              <a:buNone/>
            </a:pPr>
            <a:r>
              <a:rPr lang="en-US" sz="2300" dirty="0">
                <a:latin typeface="Trebuchet MS" panose="020B0603020202020204" pitchFamily="34" charset="0"/>
                <a:cs typeface="Arial" panose="020B0604020202020204" pitchFamily="34" charset="0"/>
              </a:rPr>
              <a:t>A </a:t>
            </a:r>
            <a:r>
              <a:rPr lang="en-US" sz="2300" u="sng" dirty="0">
                <a:solidFill>
                  <a:srgbClr val="FF0000"/>
                </a:solidFill>
                <a:latin typeface="Trebuchet MS" panose="020B0603020202020204" pitchFamily="34" charset="0"/>
                <a:cs typeface="Arial" panose="020B0604020202020204" pitchFamily="34" charset="0"/>
              </a:rPr>
              <a:t>drawing</a:t>
            </a:r>
            <a:r>
              <a:rPr lang="en-US" sz="2300" dirty="0">
                <a:latin typeface="Trebuchet MS" panose="020B0603020202020204" pitchFamily="34" charset="0"/>
                <a:cs typeface="Arial" panose="020B0604020202020204" pitchFamily="34" charset="0"/>
              </a:rPr>
              <a:t> of a </a:t>
            </a:r>
            <a:r>
              <a:rPr lang="en-US" sz="2300" dirty="0">
                <a:solidFill>
                  <a:srgbClr val="FF0000"/>
                </a:solidFill>
                <a:latin typeface="Trebuchet MS" panose="020B0603020202020204" pitchFamily="34" charset="0"/>
                <a:cs typeface="Arial" panose="020B0604020202020204" pitchFamily="34" charset="0"/>
              </a:rPr>
              <a:t>historical event</a:t>
            </a:r>
            <a:r>
              <a:rPr lang="en-US" sz="2300" dirty="0">
                <a:latin typeface="Trebuchet MS" panose="020B0603020202020204" pitchFamily="34" charset="0"/>
                <a:cs typeface="Arial" panose="020B0604020202020204" pitchFamily="34" charset="0"/>
              </a:rPr>
              <a:t> on paper no larger than </a:t>
            </a:r>
            <a:r>
              <a:rPr lang="en-US" sz="2300" dirty="0">
                <a:solidFill>
                  <a:srgbClr val="FF0000"/>
                </a:solidFill>
                <a:latin typeface="Trebuchet MS" panose="020B0603020202020204" pitchFamily="34" charset="0"/>
                <a:cs typeface="Arial" panose="020B0604020202020204" pitchFamily="34" charset="0"/>
              </a:rPr>
              <a:t>9" x 12"</a:t>
            </a:r>
          </a:p>
          <a:p>
            <a:r>
              <a:rPr lang="en-US" sz="2300" dirty="0">
                <a:latin typeface="Trebuchet MS" panose="020B0603020202020204" pitchFamily="34" charset="0"/>
                <a:cs typeface="Arial" panose="020B0604020202020204" pitchFamily="34" charset="0"/>
              </a:rPr>
              <a:t> </a:t>
            </a:r>
            <a:r>
              <a:rPr lang="en-US" sz="2300" b="1" dirty="0">
                <a:solidFill>
                  <a:srgbClr val="FF0000"/>
                </a:solidFill>
                <a:latin typeface="Trebuchet MS" panose="020B0603020202020204" pitchFamily="34" charset="0"/>
                <a:cs typeface="Arial" panose="020B0604020202020204" pitchFamily="34" charset="0"/>
              </a:rPr>
              <a:t>CATEGORY 4: </a:t>
            </a:r>
            <a:r>
              <a:rPr lang="en-US" sz="2300" b="1" dirty="0">
                <a:latin typeface="Trebuchet MS" panose="020B0603020202020204" pitchFamily="34" charset="0"/>
                <a:cs typeface="Arial" panose="020B0604020202020204" pitchFamily="34" charset="0"/>
              </a:rPr>
              <a:t>Open to all students in </a:t>
            </a:r>
            <a:r>
              <a:rPr lang="en-US" sz="2300" b="1" dirty="0">
                <a:solidFill>
                  <a:srgbClr val="FF0000"/>
                </a:solidFill>
                <a:latin typeface="Trebuchet MS" panose="020B0603020202020204" pitchFamily="34" charset="0"/>
                <a:cs typeface="Arial" panose="020B0604020202020204" pitchFamily="34" charset="0"/>
              </a:rPr>
              <a:t>5th</a:t>
            </a:r>
            <a:r>
              <a:rPr lang="en-US" sz="2300" b="1" dirty="0">
                <a:latin typeface="Trebuchet MS" panose="020B0603020202020204" pitchFamily="34" charset="0"/>
                <a:cs typeface="Arial" panose="020B0604020202020204" pitchFamily="34" charset="0"/>
              </a:rPr>
              <a:t> grade:</a:t>
            </a:r>
          </a:p>
          <a:p>
            <a:pPr marL="0" indent="0">
              <a:buNone/>
            </a:pPr>
            <a:r>
              <a:rPr lang="en-US" sz="2300" dirty="0">
                <a:latin typeface="Trebuchet MS" panose="020B0603020202020204" pitchFamily="34" charset="0"/>
                <a:cs typeface="Arial" panose="020B0604020202020204" pitchFamily="34" charset="0"/>
              </a:rPr>
              <a:t>An </a:t>
            </a:r>
            <a:r>
              <a:rPr lang="en-US" sz="2300" dirty="0">
                <a:solidFill>
                  <a:srgbClr val="FF0000"/>
                </a:solidFill>
                <a:latin typeface="Trebuchet MS" panose="020B0603020202020204" pitchFamily="34" charset="0"/>
                <a:cs typeface="Arial" panose="020B0604020202020204" pitchFamily="34" charset="0"/>
              </a:rPr>
              <a:t>essay</a:t>
            </a:r>
            <a:r>
              <a:rPr lang="en-US" sz="2300" dirty="0">
                <a:latin typeface="Trebuchet MS" panose="020B0603020202020204" pitchFamily="34" charset="0"/>
                <a:cs typeface="Arial" panose="020B0604020202020204" pitchFamily="34" charset="0"/>
              </a:rPr>
              <a:t> contest based on the title </a:t>
            </a:r>
            <a:r>
              <a:rPr lang="en-US" sz="2300" b="1" u="sng" dirty="0">
                <a:solidFill>
                  <a:srgbClr val="FF0000"/>
                </a:solidFill>
                <a:latin typeface="Trebuchet MS" panose="020B0603020202020204" pitchFamily="34" charset="0"/>
                <a:cs typeface="Arial" panose="020B0604020202020204" pitchFamily="34" charset="0"/>
              </a:rPr>
              <a:t>"HOW I HONOR VETERANS"</a:t>
            </a:r>
            <a:endParaRPr lang="en-US" sz="2300" dirty="0">
              <a:solidFill>
                <a:srgbClr val="FF0000"/>
              </a:solidFill>
              <a:latin typeface="Trebuchet MS" panose="020B0603020202020204" pitchFamily="34" charset="0"/>
              <a:cs typeface="Arial" panose="020B0604020202020204" pitchFamily="34" charset="0"/>
            </a:endParaRPr>
          </a:p>
          <a:p>
            <a:pPr marL="0" indent="0">
              <a:buNone/>
            </a:pPr>
            <a:r>
              <a:rPr lang="en-US" sz="2300" dirty="0">
                <a:solidFill>
                  <a:srgbClr val="FF0000"/>
                </a:solidFill>
                <a:latin typeface="Trebuchet MS" panose="020B0603020202020204" pitchFamily="34" charset="0"/>
                <a:cs typeface="Arial" panose="020B0604020202020204" pitchFamily="34" charset="0"/>
              </a:rPr>
              <a:t>(300 words or less)</a:t>
            </a:r>
            <a:r>
              <a:rPr lang="en-US" sz="2300" dirty="0">
                <a:latin typeface="Trebuchet MS" panose="020B0603020202020204" pitchFamily="34" charset="0"/>
                <a:cs typeface="Arial" panose="020B0604020202020204" pitchFamily="34" charset="0"/>
              </a:rPr>
              <a:t>. This essay can be handwritten, typed, or computer generated.</a:t>
            </a:r>
          </a:p>
        </p:txBody>
      </p:sp>
      <p:sp>
        <p:nvSpPr>
          <p:cNvPr id="11267" name="Rectangle 3">
            <a:extLst>
              <a:ext uri="{FF2B5EF4-FFF2-40B4-BE49-F238E27FC236}">
                <a16:creationId xmlns:a16="http://schemas.microsoft.com/office/drawing/2014/main" id="{EDB76E08-34D3-4B3E-97B9-59D5A450ECDC}"/>
              </a:ext>
            </a:extLst>
          </p:cNvPr>
          <p:cNvSpPr>
            <a:spLocks noChangeArrowheads="1"/>
          </p:cNvSpPr>
          <p:nvPr/>
        </p:nvSpPr>
        <p:spPr bwMode="auto">
          <a:xfrm>
            <a:off x="457200" y="15240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r>
              <a:rPr lang="en-US" altLang="en-US" sz="4000" b="1" dirty="0">
                <a:solidFill>
                  <a:srgbClr val="9F874F"/>
                </a:solidFill>
                <a:latin typeface="Trebuchet MS" panose="020B0603020202020204" pitchFamily="34" charset="0"/>
                <a:cs typeface="Arial" panose="020B0604020202020204" pitchFamily="34" charset="0"/>
              </a:rPr>
              <a:t>CATEGORIES</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00826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2000"/>
                                        <p:tgtEl>
                                          <p:spTgt spid="3">
                                            <p:txEl>
                                              <p:pRg st="7" end="7"/>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259B5-1D52-4AE8-A2C5-3E91E5A00602}"/>
              </a:ext>
            </a:extLst>
          </p:cNvPr>
          <p:cNvSpPr>
            <a:spLocks noGrp="1"/>
          </p:cNvSpPr>
          <p:nvPr>
            <p:ph idx="4294967295"/>
          </p:nvPr>
        </p:nvSpPr>
        <p:spPr>
          <a:xfrm>
            <a:off x="29547" y="914400"/>
            <a:ext cx="9198429" cy="5388114"/>
          </a:xfrm>
        </p:spPr>
        <p:txBody>
          <a:bodyPr>
            <a:normAutofit/>
          </a:bodyPr>
          <a:lstStyle/>
          <a:p>
            <a:pPr eaLnBrk="1" fontAlgn="auto" hangingPunct="1">
              <a:defRPr/>
            </a:pPr>
            <a:r>
              <a:rPr lang="en-US" sz="2600" dirty="0">
                <a:latin typeface="Trebuchet MS" panose="020B0603020202020204" pitchFamily="34" charset="0"/>
                <a:cs typeface="Arial" panose="020B0604020202020204" pitchFamily="34" charset="0"/>
              </a:rPr>
              <a:t>Chairman make sure the </a:t>
            </a:r>
            <a:r>
              <a:rPr lang="en-US" sz="2600" dirty="0">
                <a:solidFill>
                  <a:srgbClr val="FF0000"/>
                </a:solidFill>
                <a:latin typeface="Trebuchet MS" panose="020B0603020202020204" pitchFamily="34" charset="0"/>
                <a:cs typeface="Arial" panose="020B0604020202020204" pitchFamily="34" charset="0"/>
              </a:rPr>
              <a:t>student’s and post information</a:t>
            </a:r>
            <a:r>
              <a:rPr lang="en-US" sz="2600" dirty="0">
                <a:latin typeface="Trebuchet MS" panose="020B0603020202020204" pitchFamily="34" charset="0"/>
                <a:cs typeface="Arial" panose="020B0604020202020204" pitchFamily="34" charset="0"/>
              </a:rPr>
              <a:t> are printed </a:t>
            </a:r>
            <a:r>
              <a:rPr lang="en-US" sz="2600" dirty="0">
                <a:solidFill>
                  <a:srgbClr val="FF0000"/>
                </a:solidFill>
                <a:latin typeface="Trebuchet MS" panose="020B0603020202020204" pitchFamily="34" charset="0"/>
                <a:cs typeface="Arial" panose="020B0604020202020204" pitchFamily="34" charset="0"/>
              </a:rPr>
              <a:t>on each entry</a:t>
            </a:r>
            <a:r>
              <a:rPr lang="en-US" sz="2600" dirty="0">
                <a:latin typeface="Trebuchet MS" panose="020B0603020202020204" pitchFamily="34" charset="0"/>
                <a:cs typeface="Arial" panose="020B0604020202020204" pitchFamily="34" charset="0"/>
              </a:rPr>
              <a:t> for all categories. </a:t>
            </a:r>
          </a:p>
          <a:p>
            <a:pPr eaLnBrk="1" fontAlgn="auto" hangingPunct="1">
              <a:defRPr/>
            </a:pPr>
            <a:r>
              <a:rPr lang="en-US" sz="2600" dirty="0">
                <a:latin typeface="Trebuchet MS" panose="020B0603020202020204" pitchFamily="34" charset="0"/>
                <a:cs typeface="Arial" panose="020B0604020202020204" pitchFamily="34" charset="0"/>
              </a:rPr>
              <a:t>Student information includes student’s name, school’s name, teacher’s name. </a:t>
            </a:r>
          </a:p>
          <a:p>
            <a:pPr eaLnBrk="1" fontAlgn="auto" hangingPunct="1">
              <a:defRPr/>
            </a:pPr>
            <a:r>
              <a:rPr lang="en-US" sz="2600" dirty="0">
                <a:latin typeface="Trebuchet MS" panose="020B0603020202020204" pitchFamily="34" charset="0"/>
                <a:cs typeface="Arial" panose="020B0604020202020204" pitchFamily="34" charset="0"/>
              </a:rPr>
              <a:t>Post information includes the post number and post’s district number. </a:t>
            </a:r>
          </a:p>
          <a:p>
            <a:pPr eaLnBrk="1" fontAlgn="auto" hangingPunct="1">
              <a:defRPr/>
            </a:pPr>
            <a:r>
              <a:rPr lang="en-US" sz="2600" dirty="0">
                <a:solidFill>
                  <a:srgbClr val="FF0000"/>
                </a:solidFill>
                <a:latin typeface="Trebuchet MS" panose="020B0603020202020204" pitchFamily="34" charset="0"/>
                <a:cs typeface="Arial" panose="020B0604020202020204" pitchFamily="34" charset="0"/>
              </a:rPr>
              <a:t>Send 1 winning entry</a:t>
            </a:r>
            <a:r>
              <a:rPr lang="en-US" sz="2600" dirty="0">
                <a:latin typeface="Trebuchet MS" panose="020B0603020202020204" pitchFamily="34" charset="0"/>
                <a:cs typeface="Arial" panose="020B0604020202020204" pitchFamily="34" charset="0"/>
              </a:rPr>
              <a:t> for </a:t>
            </a:r>
            <a:r>
              <a:rPr lang="en-US" sz="2600" dirty="0">
                <a:solidFill>
                  <a:srgbClr val="FF0000"/>
                </a:solidFill>
                <a:latin typeface="Trebuchet MS" panose="020B0603020202020204" pitchFamily="34" charset="0"/>
                <a:cs typeface="Arial" panose="020B0604020202020204" pitchFamily="34" charset="0"/>
              </a:rPr>
              <a:t>every 25 entries</a:t>
            </a:r>
            <a:r>
              <a:rPr lang="en-US" sz="2600" dirty="0">
                <a:latin typeface="Trebuchet MS" panose="020B0603020202020204" pitchFamily="34" charset="0"/>
                <a:cs typeface="Arial" panose="020B0604020202020204" pitchFamily="34" charset="0"/>
              </a:rPr>
              <a:t> received for each category to the </a:t>
            </a:r>
            <a:r>
              <a:rPr lang="en-US" sz="2600" dirty="0">
                <a:solidFill>
                  <a:srgbClr val="FF0000"/>
                </a:solidFill>
                <a:latin typeface="Trebuchet MS" panose="020B0603020202020204" pitchFamily="34" charset="0"/>
                <a:cs typeface="Arial" panose="020B0604020202020204" pitchFamily="34" charset="0"/>
              </a:rPr>
              <a:t>District Chairman</a:t>
            </a:r>
            <a:r>
              <a:rPr lang="en-US" sz="2600" dirty="0">
                <a:latin typeface="Trebuchet MS" panose="020B0603020202020204" pitchFamily="34" charset="0"/>
                <a:cs typeface="Arial" panose="020B0604020202020204" pitchFamily="34" charset="0"/>
              </a:rPr>
              <a:t> (NOT State Chairman) by the deadline.</a:t>
            </a:r>
          </a:p>
          <a:p>
            <a:pPr eaLnBrk="1" fontAlgn="auto" hangingPunct="1">
              <a:defRPr/>
            </a:pPr>
            <a:r>
              <a:rPr lang="en-US" sz="2600" dirty="0">
                <a:latin typeface="Trebuchet MS" panose="020B0603020202020204" pitchFamily="34" charset="0"/>
                <a:cs typeface="Arial" panose="020B0604020202020204" pitchFamily="34" charset="0"/>
              </a:rPr>
              <a:t>Send Post Americanism </a:t>
            </a:r>
            <a:r>
              <a:rPr lang="en-US" sz="2600" dirty="0">
                <a:solidFill>
                  <a:srgbClr val="FF0000"/>
                </a:solidFill>
                <a:latin typeface="Trebuchet MS" panose="020B0603020202020204" pitchFamily="34" charset="0"/>
                <a:cs typeface="Arial" panose="020B0604020202020204" pitchFamily="34" charset="0"/>
              </a:rPr>
              <a:t>Summary Form</a:t>
            </a:r>
            <a:r>
              <a:rPr lang="en-US" sz="2600" dirty="0">
                <a:latin typeface="Trebuchet MS" panose="020B0603020202020204" pitchFamily="34" charset="0"/>
                <a:cs typeface="Arial" panose="020B0604020202020204" pitchFamily="34" charset="0"/>
              </a:rPr>
              <a:t> to the </a:t>
            </a:r>
            <a:r>
              <a:rPr lang="en-US" sz="2600" dirty="0">
                <a:solidFill>
                  <a:srgbClr val="FF0000"/>
                </a:solidFill>
                <a:latin typeface="Trebuchet MS" panose="020B0603020202020204" pitchFamily="34" charset="0"/>
                <a:cs typeface="Arial" panose="020B0604020202020204" pitchFamily="34" charset="0"/>
              </a:rPr>
              <a:t>District Chairman</a:t>
            </a:r>
            <a:r>
              <a:rPr lang="en-US" sz="2600" dirty="0">
                <a:latin typeface="Trebuchet MS" panose="020B0603020202020204" pitchFamily="34" charset="0"/>
                <a:cs typeface="Arial" panose="020B0604020202020204" pitchFamily="34" charset="0"/>
              </a:rPr>
              <a:t>. </a:t>
            </a:r>
          </a:p>
        </p:txBody>
      </p:sp>
      <p:sp>
        <p:nvSpPr>
          <p:cNvPr id="21507" name="Rectangle 3">
            <a:extLst>
              <a:ext uri="{FF2B5EF4-FFF2-40B4-BE49-F238E27FC236}">
                <a16:creationId xmlns:a16="http://schemas.microsoft.com/office/drawing/2014/main" id="{70404E3A-5000-49EA-9ECB-4C3A5B853742}"/>
              </a:ext>
            </a:extLst>
          </p:cNvPr>
          <p:cNvSpPr>
            <a:spLocks noChangeArrowheads="1"/>
          </p:cNvSpPr>
          <p:nvPr/>
        </p:nvSpPr>
        <p:spPr bwMode="auto">
          <a:xfrm>
            <a:off x="0" y="2286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None/>
            </a:pPr>
            <a:r>
              <a:rPr lang="en-US" altLang="en-US" sz="4000" b="1" dirty="0">
                <a:solidFill>
                  <a:srgbClr val="9F874F"/>
                </a:solidFill>
                <a:latin typeface="Trebuchet MS" panose="020B0603020202020204" pitchFamily="34" charset="0"/>
                <a:cs typeface="Arial" panose="020B0604020202020204" pitchFamily="34" charset="0"/>
              </a:rPr>
              <a:t>POST CHAIRMEN RESPONSIBILITY</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910159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259B5-1D52-4AE8-A2C5-3E91E5A00602}"/>
              </a:ext>
            </a:extLst>
          </p:cNvPr>
          <p:cNvSpPr>
            <a:spLocks noGrp="1"/>
          </p:cNvSpPr>
          <p:nvPr>
            <p:ph idx="4294967295"/>
          </p:nvPr>
        </p:nvSpPr>
        <p:spPr>
          <a:xfrm>
            <a:off x="76200" y="914400"/>
            <a:ext cx="8915400" cy="5388114"/>
          </a:xfrm>
        </p:spPr>
        <p:txBody>
          <a:bodyPr>
            <a:normAutofit/>
          </a:bodyPr>
          <a:lstStyle/>
          <a:p>
            <a:pPr eaLnBrk="1" fontAlgn="auto" hangingPunct="1">
              <a:defRPr/>
            </a:pPr>
            <a:r>
              <a:rPr lang="en-US" sz="2400" dirty="0">
                <a:latin typeface="Trebuchet MS" panose="020B0603020202020204" pitchFamily="34" charset="0"/>
                <a:cs typeface="Arial" panose="020B0604020202020204" pitchFamily="34" charset="0"/>
              </a:rPr>
              <a:t>Chairman name and phone number.</a:t>
            </a:r>
          </a:p>
          <a:p>
            <a:pPr eaLnBrk="1" fontAlgn="auto" hangingPunct="1">
              <a:defRPr/>
            </a:pPr>
            <a:endParaRPr lang="en-US" sz="1600" dirty="0">
              <a:latin typeface="Trebuchet MS" panose="020B0603020202020204" pitchFamily="34" charset="0"/>
              <a:cs typeface="Arial" panose="020B0604020202020204" pitchFamily="34" charset="0"/>
            </a:endParaRPr>
          </a:p>
          <a:p>
            <a:pPr eaLnBrk="1" fontAlgn="auto" hangingPunct="1">
              <a:defRPr/>
            </a:pPr>
            <a:r>
              <a:rPr lang="en-US" sz="2400" dirty="0">
                <a:latin typeface="Trebuchet MS" panose="020B0603020202020204" pitchFamily="34" charset="0"/>
                <a:cs typeface="Arial" panose="020B0604020202020204" pitchFamily="34" charset="0"/>
              </a:rPr>
              <a:t>Post number &amp; if the post has an Auxiliary, the Auxiliary #.</a:t>
            </a:r>
          </a:p>
          <a:p>
            <a:pPr eaLnBrk="1" fontAlgn="auto" hangingPunct="1">
              <a:defRPr/>
            </a:pPr>
            <a:endParaRPr lang="en-US" sz="1600" dirty="0">
              <a:latin typeface="Trebuchet MS" panose="020B0603020202020204" pitchFamily="34" charset="0"/>
              <a:cs typeface="Arial" panose="020B0604020202020204" pitchFamily="34" charset="0"/>
            </a:endParaRPr>
          </a:p>
          <a:p>
            <a:pPr eaLnBrk="1" fontAlgn="auto" hangingPunct="1">
              <a:defRPr/>
            </a:pPr>
            <a:r>
              <a:rPr lang="en-US" sz="2400" dirty="0">
                <a:latin typeface="Trebuchet MS" panose="020B0603020202020204" pitchFamily="34" charset="0"/>
                <a:cs typeface="Arial" panose="020B0604020202020204" pitchFamily="34" charset="0"/>
              </a:rPr>
              <a:t>School Name</a:t>
            </a:r>
          </a:p>
          <a:p>
            <a:pPr eaLnBrk="1" fontAlgn="auto" hangingPunct="1">
              <a:defRPr/>
            </a:pPr>
            <a:endParaRPr lang="en-US" sz="1600" dirty="0">
              <a:latin typeface="Trebuchet MS" panose="020B0603020202020204" pitchFamily="34" charset="0"/>
              <a:cs typeface="Arial" panose="020B0604020202020204" pitchFamily="34" charset="0"/>
            </a:endParaRPr>
          </a:p>
          <a:p>
            <a:pPr eaLnBrk="1" fontAlgn="auto" hangingPunct="1">
              <a:defRPr/>
            </a:pPr>
            <a:r>
              <a:rPr lang="en-US" sz="2400" dirty="0">
                <a:latin typeface="Trebuchet MS" panose="020B0603020202020204" pitchFamily="34" charset="0"/>
                <a:cs typeface="Arial" panose="020B0604020202020204" pitchFamily="34" charset="0"/>
              </a:rPr>
              <a:t># STUDENTS Total Number of Students participating</a:t>
            </a:r>
          </a:p>
          <a:p>
            <a:pPr eaLnBrk="1" fontAlgn="auto" hangingPunct="1">
              <a:defRPr/>
            </a:pPr>
            <a:endParaRPr lang="en-US" sz="1600" dirty="0">
              <a:latin typeface="Trebuchet MS" panose="020B0603020202020204" pitchFamily="34" charset="0"/>
              <a:cs typeface="Arial" panose="020B0604020202020204" pitchFamily="34" charset="0"/>
            </a:endParaRPr>
          </a:p>
          <a:p>
            <a:pPr eaLnBrk="1" fontAlgn="auto" hangingPunct="1">
              <a:defRPr/>
            </a:pPr>
            <a:r>
              <a:rPr lang="en-US" sz="2400" dirty="0">
                <a:latin typeface="Trebuchet MS" panose="020B0603020202020204" pitchFamily="34" charset="0"/>
                <a:cs typeface="Arial" panose="020B0604020202020204" pitchFamily="34" charset="0"/>
              </a:rPr>
              <a:t>NUMBER OF PARTICIPATING STUDENTS Number of students that actually entered the competition for each category. </a:t>
            </a:r>
            <a:endParaRPr lang="en-US" sz="1600" dirty="0">
              <a:latin typeface="Trebuchet MS" panose="020B0603020202020204" pitchFamily="34" charset="0"/>
              <a:cs typeface="Arial" panose="020B0604020202020204" pitchFamily="34" charset="0"/>
            </a:endParaRPr>
          </a:p>
          <a:p>
            <a:pPr eaLnBrk="1" fontAlgn="auto" hangingPunct="1">
              <a:defRPr/>
            </a:pPr>
            <a:r>
              <a:rPr lang="en-US" sz="2400" b="1" dirty="0">
                <a:solidFill>
                  <a:srgbClr val="FF0000"/>
                </a:solidFill>
                <a:latin typeface="Trebuchet MS" panose="020B0603020202020204" pitchFamily="34" charset="0"/>
                <a:cs typeface="Arial" panose="020B0604020202020204" pitchFamily="34" charset="0"/>
              </a:rPr>
              <a:t>Total each column.</a:t>
            </a:r>
          </a:p>
        </p:txBody>
      </p:sp>
      <p:sp>
        <p:nvSpPr>
          <p:cNvPr id="21507" name="Rectangle 3">
            <a:extLst>
              <a:ext uri="{FF2B5EF4-FFF2-40B4-BE49-F238E27FC236}">
                <a16:creationId xmlns:a16="http://schemas.microsoft.com/office/drawing/2014/main" id="{70404E3A-5000-49EA-9ECB-4C3A5B853742}"/>
              </a:ext>
            </a:extLst>
          </p:cNvPr>
          <p:cNvSpPr>
            <a:spLocks noChangeArrowheads="1"/>
          </p:cNvSpPr>
          <p:nvPr/>
        </p:nvSpPr>
        <p:spPr bwMode="auto">
          <a:xfrm>
            <a:off x="0" y="2286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None/>
            </a:pPr>
            <a:r>
              <a:rPr lang="en-US" altLang="en-US" sz="4000" b="1" dirty="0">
                <a:solidFill>
                  <a:srgbClr val="9F874F"/>
                </a:solidFill>
                <a:latin typeface="Trebuchet MS" panose="020B0603020202020204" pitchFamily="34" charset="0"/>
                <a:cs typeface="Arial" panose="020B0604020202020204" pitchFamily="34" charset="0"/>
              </a:rPr>
              <a:t>POST CHAIRMEN RESPONSIBILITY</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941020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259B5-1D52-4AE8-A2C5-3E91E5A00602}"/>
              </a:ext>
            </a:extLst>
          </p:cNvPr>
          <p:cNvSpPr>
            <a:spLocks noGrp="1"/>
          </p:cNvSpPr>
          <p:nvPr>
            <p:ph idx="4294967295"/>
          </p:nvPr>
        </p:nvSpPr>
        <p:spPr>
          <a:xfrm>
            <a:off x="152400" y="914400"/>
            <a:ext cx="8915400" cy="5388114"/>
          </a:xfrm>
        </p:spPr>
        <p:txBody>
          <a:bodyPr>
            <a:normAutofit/>
          </a:bodyPr>
          <a:lstStyle/>
          <a:p>
            <a:pPr eaLnBrk="1" fontAlgn="auto" hangingPunct="1">
              <a:defRPr/>
            </a:pPr>
            <a:r>
              <a:rPr lang="en-US" sz="2800" dirty="0">
                <a:latin typeface="Trebuchet MS" panose="020B0603020202020204" pitchFamily="34" charset="0"/>
                <a:cs typeface="Arial" panose="020B0604020202020204" pitchFamily="34" charset="0"/>
              </a:rPr>
              <a:t>TOTAL HOURS Total number of hours members worked the Americanism Program.</a:t>
            </a:r>
          </a:p>
          <a:p>
            <a:pPr eaLnBrk="1" fontAlgn="auto" hangingPunct="1">
              <a:defRPr/>
            </a:pPr>
            <a:endParaRPr lang="en-US" sz="2800" dirty="0">
              <a:latin typeface="Trebuchet MS" panose="020B0603020202020204" pitchFamily="34" charset="0"/>
              <a:cs typeface="Arial" panose="020B0604020202020204" pitchFamily="34" charset="0"/>
            </a:endParaRPr>
          </a:p>
          <a:p>
            <a:pPr eaLnBrk="1" fontAlgn="auto" hangingPunct="1">
              <a:defRPr/>
            </a:pPr>
            <a:r>
              <a:rPr lang="en-US" sz="2800" dirty="0">
                <a:latin typeface="Trebuchet MS" panose="020B0603020202020204" pitchFamily="34" charset="0"/>
                <a:cs typeface="Arial" panose="020B0604020202020204" pitchFamily="34" charset="0"/>
              </a:rPr>
              <a:t># WORKERS Total number of workers that helped with the Americanism Program.  </a:t>
            </a:r>
          </a:p>
          <a:p>
            <a:pPr eaLnBrk="1" fontAlgn="auto" hangingPunct="1">
              <a:defRPr/>
            </a:pPr>
            <a:endParaRPr lang="en-US" sz="2800" dirty="0">
              <a:latin typeface="Trebuchet MS" panose="020B0603020202020204" pitchFamily="34" charset="0"/>
              <a:cs typeface="Arial" panose="020B0604020202020204" pitchFamily="34" charset="0"/>
            </a:endParaRPr>
          </a:p>
          <a:p>
            <a:pPr eaLnBrk="1" fontAlgn="auto" hangingPunct="1">
              <a:defRPr/>
            </a:pPr>
            <a:r>
              <a:rPr lang="en-US" sz="2800" dirty="0">
                <a:latin typeface="Trebuchet MS" panose="020B0603020202020204" pitchFamily="34" charset="0"/>
                <a:cs typeface="Arial" panose="020B0604020202020204" pitchFamily="34" charset="0"/>
              </a:rPr>
              <a:t>$$ SPENT Total amount of money spent for student awards and additional monies expended in conducting the program.</a:t>
            </a:r>
          </a:p>
        </p:txBody>
      </p:sp>
      <p:sp>
        <p:nvSpPr>
          <p:cNvPr id="21507" name="Rectangle 3">
            <a:extLst>
              <a:ext uri="{FF2B5EF4-FFF2-40B4-BE49-F238E27FC236}">
                <a16:creationId xmlns:a16="http://schemas.microsoft.com/office/drawing/2014/main" id="{70404E3A-5000-49EA-9ECB-4C3A5B853742}"/>
              </a:ext>
            </a:extLst>
          </p:cNvPr>
          <p:cNvSpPr>
            <a:spLocks noChangeArrowheads="1"/>
          </p:cNvSpPr>
          <p:nvPr/>
        </p:nvSpPr>
        <p:spPr bwMode="auto">
          <a:xfrm>
            <a:off x="0" y="2286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None/>
            </a:pPr>
            <a:r>
              <a:rPr lang="en-US" altLang="en-US" sz="4000" b="1" dirty="0">
                <a:solidFill>
                  <a:srgbClr val="9F874F"/>
                </a:solidFill>
                <a:latin typeface="Trebuchet MS" panose="020B0603020202020204" pitchFamily="34" charset="0"/>
                <a:cs typeface="Arial" panose="020B0604020202020204" pitchFamily="34" charset="0"/>
              </a:rPr>
              <a:t>POST CHAIRMEN RESPONSIBILITY</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407107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6A687-62BA-40AE-98E7-541CF1FCF51D}"/>
              </a:ext>
            </a:extLst>
          </p:cNvPr>
          <p:cNvSpPr>
            <a:spLocks noGrp="1"/>
          </p:cNvSpPr>
          <p:nvPr>
            <p:ph idx="4294967295"/>
          </p:nvPr>
        </p:nvSpPr>
        <p:spPr>
          <a:xfrm>
            <a:off x="29546" y="762000"/>
            <a:ext cx="9114453" cy="5769114"/>
          </a:xfrm>
        </p:spPr>
        <p:txBody>
          <a:bodyPr>
            <a:noAutofit/>
          </a:bodyPr>
          <a:lstStyle/>
          <a:p>
            <a:pPr eaLnBrk="1" fontAlgn="auto" hangingPunct="1">
              <a:defRPr/>
            </a:pPr>
            <a:endParaRPr lang="en-US" sz="1200" dirty="0">
              <a:latin typeface="Arial" panose="020B0604020202020204" pitchFamily="34" charset="0"/>
              <a:cs typeface="Arial" panose="020B0604020202020204" pitchFamily="34" charset="0"/>
            </a:endParaRPr>
          </a:p>
          <a:p>
            <a:pPr eaLnBrk="1" fontAlgn="auto" hangingPunct="1">
              <a:defRPr/>
            </a:pPr>
            <a:r>
              <a:rPr lang="en-US" sz="2400" dirty="0">
                <a:latin typeface="Trebuchet MS" panose="020B0603020202020204" pitchFamily="34" charset="0"/>
                <a:cs typeface="Arial" panose="020B0604020202020204" pitchFamily="34" charset="0"/>
              </a:rPr>
              <a:t>VFW must reach out to America’s youth and communities to </a:t>
            </a:r>
            <a:r>
              <a:rPr lang="en-US" sz="2400" dirty="0">
                <a:solidFill>
                  <a:srgbClr val="FF0000"/>
                </a:solidFill>
                <a:latin typeface="Trebuchet MS" panose="020B0603020202020204" pitchFamily="34" charset="0"/>
                <a:cs typeface="Arial" panose="020B0604020202020204" pitchFamily="34" charset="0"/>
              </a:rPr>
              <a:t>instill patriotism</a:t>
            </a:r>
            <a:r>
              <a:rPr lang="en-US" sz="2400" dirty="0">
                <a:latin typeface="Trebuchet MS" panose="020B0603020202020204" pitchFamily="34" charset="0"/>
                <a:cs typeface="Arial" panose="020B0604020202020204" pitchFamily="34" charset="0"/>
              </a:rPr>
              <a:t>. Instilling patriotism in our youth will always be a </a:t>
            </a:r>
            <a:r>
              <a:rPr lang="en-US" sz="2400" dirty="0">
                <a:solidFill>
                  <a:srgbClr val="FF0000"/>
                </a:solidFill>
                <a:latin typeface="Trebuchet MS" panose="020B0603020202020204" pitchFamily="34" charset="0"/>
                <a:cs typeface="Arial" panose="020B0604020202020204" pitchFamily="34" charset="0"/>
              </a:rPr>
              <a:t>VFW priority</a:t>
            </a:r>
            <a:r>
              <a:rPr lang="en-US" sz="2400" dirty="0">
                <a:latin typeface="Trebuchet MS" panose="020B0603020202020204" pitchFamily="34" charset="0"/>
                <a:cs typeface="Arial" panose="020B0604020202020204" pitchFamily="34" charset="0"/>
              </a:rPr>
              <a:t>. </a:t>
            </a:r>
          </a:p>
          <a:p>
            <a:pPr eaLnBrk="1" fontAlgn="auto" hangingPunct="1">
              <a:defRPr/>
            </a:pPr>
            <a:endParaRPr lang="en-US" sz="1800" dirty="0">
              <a:latin typeface="Trebuchet MS" panose="020B0603020202020204" pitchFamily="34" charset="0"/>
              <a:cs typeface="Arial" panose="020B0604020202020204" pitchFamily="34" charset="0"/>
            </a:endParaRPr>
          </a:p>
          <a:p>
            <a:pPr eaLnBrk="1" fontAlgn="auto" hangingPunct="1">
              <a:defRPr/>
            </a:pPr>
            <a:r>
              <a:rPr lang="en-US" sz="2400" dirty="0">
                <a:latin typeface="Trebuchet MS" panose="020B0603020202020204" pitchFamily="34" charset="0"/>
                <a:cs typeface="Arial" panose="020B0604020202020204" pitchFamily="34" charset="0"/>
              </a:rPr>
              <a:t>PP provides students in </a:t>
            </a:r>
            <a:r>
              <a:rPr lang="en-US" sz="2400" dirty="0">
                <a:solidFill>
                  <a:srgbClr val="FF0000"/>
                </a:solidFill>
                <a:latin typeface="Trebuchet MS" panose="020B0603020202020204" pitchFamily="34" charset="0"/>
                <a:cs typeface="Arial" panose="020B0604020202020204" pitchFamily="34" charset="0"/>
              </a:rPr>
              <a:t>grades 6 - 8 </a:t>
            </a:r>
            <a:r>
              <a:rPr lang="en-US" sz="2400" dirty="0">
                <a:latin typeface="Trebuchet MS" panose="020B0603020202020204" pitchFamily="34" charset="0"/>
                <a:cs typeface="Arial" panose="020B0604020202020204" pitchFamily="34" charset="0"/>
              </a:rPr>
              <a:t>an opportunity to </a:t>
            </a:r>
            <a:r>
              <a:rPr lang="en-US" sz="2400" dirty="0">
                <a:solidFill>
                  <a:srgbClr val="FF0000"/>
                </a:solidFill>
                <a:latin typeface="Trebuchet MS" panose="020B0603020202020204" pitchFamily="34" charset="0"/>
                <a:cs typeface="Arial" panose="020B0604020202020204" pitchFamily="34" charset="0"/>
              </a:rPr>
              <a:t>use their minds and knowledge of American’s history</a:t>
            </a:r>
            <a:r>
              <a:rPr lang="en-US" sz="2400" dirty="0">
                <a:latin typeface="Trebuchet MS" panose="020B0603020202020204" pitchFamily="34" charset="0"/>
                <a:cs typeface="Arial" panose="020B0604020202020204" pitchFamily="34" charset="0"/>
              </a:rPr>
              <a:t> in order to express their views on </a:t>
            </a:r>
            <a:r>
              <a:rPr lang="en-US" sz="2400" dirty="0">
                <a:solidFill>
                  <a:srgbClr val="FF0000"/>
                </a:solidFill>
                <a:latin typeface="Trebuchet MS" panose="020B0603020202020204" pitchFamily="34" charset="0"/>
                <a:cs typeface="Arial" panose="020B0604020202020204" pitchFamily="34" charset="0"/>
              </a:rPr>
              <a:t>patriotic themes</a:t>
            </a:r>
            <a:r>
              <a:rPr lang="en-US" sz="2400" dirty="0">
                <a:latin typeface="Trebuchet MS" panose="020B0603020202020204" pitchFamily="34" charset="0"/>
                <a:cs typeface="Arial" panose="020B0604020202020204" pitchFamily="34" charset="0"/>
              </a:rPr>
              <a:t>.</a:t>
            </a:r>
          </a:p>
          <a:p>
            <a:pPr eaLnBrk="1" fontAlgn="auto" hangingPunct="1">
              <a:defRPr/>
            </a:pPr>
            <a:endParaRPr lang="en-US" sz="1800" dirty="0">
              <a:latin typeface="Trebuchet MS" panose="020B0603020202020204" pitchFamily="34" charset="0"/>
              <a:cs typeface="Arial" panose="020B0604020202020204" pitchFamily="34" charset="0"/>
            </a:endParaRPr>
          </a:p>
          <a:p>
            <a:pPr eaLnBrk="1" fontAlgn="auto" hangingPunct="1">
              <a:defRPr/>
            </a:pPr>
            <a:r>
              <a:rPr lang="en-US" sz="2400" dirty="0">
                <a:latin typeface="Trebuchet MS" panose="020B0603020202020204" pitchFamily="34" charset="0"/>
                <a:cs typeface="Arial" panose="020B0604020202020204" pitchFamily="34" charset="0"/>
              </a:rPr>
              <a:t>Each year the </a:t>
            </a:r>
            <a:r>
              <a:rPr lang="en-US" sz="2400" dirty="0">
                <a:solidFill>
                  <a:srgbClr val="FF0000"/>
                </a:solidFill>
                <a:latin typeface="Trebuchet MS" panose="020B0603020202020204" pitchFamily="34" charset="0"/>
                <a:cs typeface="Arial" panose="020B0604020202020204" pitchFamily="34" charset="0"/>
              </a:rPr>
              <a:t>VFW CIC decides on a topic</a:t>
            </a:r>
            <a:r>
              <a:rPr lang="en-US" sz="2400" dirty="0">
                <a:latin typeface="Trebuchet MS" panose="020B0603020202020204" pitchFamily="34" charset="0"/>
                <a:cs typeface="Arial" panose="020B0604020202020204" pitchFamily="34" charset="0"/>
              </a:rPr>
              <a:t>. This year’s PP topic is </a:t>
            </a:r>
            <a:r>
              <a:rPr lang="en-US" sz="2400" dirty="0">
                <a:solidFill>
                  <a:srgbClr val="FF0000"/>
                </a:solidFill>
                <a:latin typeface="Trebuchet MS" panose="020B0603020202020204" pitchFamily="34" charset="0"/>
                <a:cs typeface="Arial" panose="020B0604020202020204" pitchFamily="34" charset="0"/>
              </a:rPr>
              <a:t>“What is Patriotism to Me?”</a:t>
            </a:r>
          </a:p>
        </p:txBody>
      </p:sp>
      <p:sp>
        <p:nvSpPr>
          <p:cNvPr id="9219" name="Rectangle 3">
            <a:extLst>
              <a:ext uri="{FF2B5EF4-FFF2-40B4-BE49-F238E27FC236}">
                <a16:creationId xmlns:a16="http://schemas.microsoft.com/office/drawing/2014/main" id="{D77B77AD-5464-494E-B966-24A8B789D262}"/>
              </a:ext>
            </a:extLst>
          </p:cNvPr>
          <p:cNvSpPr>
            <a:spLocks noChangeArrowheads="1"/>
          </p:cNvSpPr>
          <p:nvPr/>
        </p:nvSpPr>
        <p:spPr bwMode="auto">
          <a:xfrm>
            <a:off x="381000" y="228600"/>
            <a:ext cx="845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r>
              <a:rPr lang="en-US" altLang="en-US" sz="4000" b="1" dirty="0">
                <a:solidFill>
                  <a:srgbClr val="9F874F"/>
                </a:solidFill>
                <a:latin typeface="Trebuchet MS" panose="020B0603020202020204" pitchFamily="34" charset="0"/>
                <a:cs typeface="Arial" panose="020B0604020202020204" pitchFamily="34" charset="0"/>
              </a:rPr>
              <a:t>WHAT IS THE PP PROGRAM ?</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736818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63562"/>
          </a:xfrm>
        </p:spPr>
        <p:txBody>
          <a:bodyPr/>
          <a:lstStyle/>
          <a:p>
            <a:pPr algn="ctr"/>
            <a:r>
              <a:rPr lang="en-US" sz="3400" dirty="0">
                <a:solidFill>
                  <a:schemeClr val="tx2"/>
                </a:solidFill>
                <a:latin typeface="Trebuchet MS" panose="020B0603020202020204" pitchFamily="34" charset="0"/>
                <a:cs typeface="Arial" panose="020B0604020202020204" pitchFamily="34" charset="0"/>
              </a:rPr>
              <a:t>POST AMERICANISM SUMMARY FORM</a:t>
            </a:r>
            <a:endParaRPr lang="en-US" sz="3400" dirty="0">
              <a:latin typeface="Trebuchet MS" panose="020B0603020202020204" pitchFamily="34" charset="0"/>
            </a:endParaRPr>
          </a:p>
        </p:txBody>
      </p:sp>
      <p:pic>
        <p:nvPicPr>
          <p:cNvPr id="4098"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30999" t="17161" r="35749" b="5844"/>
          <a:stretch/>
        </p:blipFill>
        <p:spPr bwMode="auto">
          <a:xfrm>
            <a:off x="2057400" y="685800"/>
            <a:ext cx="4648200" cy="612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543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26451-135D-4DB6-BF29-33C0C9C03276}"/>
              </a:ext>
            </a:extLst>
          </p:cNvPr>
          <p:cNvSpPr>
            <a:spLocks noGrp="1"/>
          </p:cNvSpPr>
          <p:nvPr>
            <p:ph sz="quarter" idx="13"/>
          </p:nvPr>
        </p:nvSpPr>
        <p:spPr>
          <a:xfrm>
            <a:off x="152400" y="990600"/>
            <a:ext cx="8915400" cy="5540514"/>
          </a:xfrm>
        </p:spPr>
        <p:txBody>
          <a:bodyPr>
            <a:normAutofit/>
          </a:bodyPr>
          <a:lstStyle/>
          <a:p>
            <a:pPr>
              <a:defRPr/>
            </a:pPr>
            <a:r>
              <a:rPr lang="en-US" sz="2600" dirty="0">
                <a:solidFill>
                  <a:prstClr val="white"/>
                </a:solidFill>
                <a:latin typeface="Trebuchet MS" panose="020B0603020202020204" pitchFamily="34" charset="0"/>
                <a:cs typeface="Arial" panose="020B0604020202020204" pitchFamily="34" charset="0"/>
              </a:rPr>
              <a:t>Entries to Post – by midnight, 31 Oct</a:t>
            </a:r>
            <a:r>
              <a:rPr lang="en-US" sz="2600" dirty="0">
                <a:solidFill>
                  <a:srgbClr val="FF0000"/>
                </a:solidFill>
                <a:latin typeface="Trebuchet MS" panose="020B0603020202020204" pitchFamily="34" charset="0"/>
                <a:cs typeface="Arial" panose="020B0604020202020204" pitchFamily="34" charset="0"/>
              </a:rPr>
              <a:t>*</a:t>
            </a:r>
          </a:p>
          <a:p>
            <a:pPr>
              <a:defRPr/>
            </a:pPr>
            <a:r>
              <a:rPr lang="en-US" sz="2600" dirty="0">
                <a:solidFill>
                  <a:prstClr val="white"/>
                </a:solidFill>
                <a:latin typeface="Trebuchet MS" panose="020B0603020202020204" pitchFamily="34" charset="0"/>
                <a:cs typeface="Arial" panose="020B0604020202020204" pitchFamily="34" charset="0"/>
              </a:rPr>
              <a:t>Post Judging – completed by 15 Nov</a:t>
            </a:r>
            <a:r>
              <a:rPr lang="en-US" sz="2600" dirty="0">
                <a:solidFill>
                  <a:srgbClr val="FF0000"/>
                </a:solidFill>
                <a:latin typeface="Trebuchet MS" panose="020B0603020202020204" pitchFamily="34" charset="0"/>
                <a:cs typeface="Arial" panose="020B0604020202020204" pitchFamily="34" charset="0"/>
              </a:rPr>
              <a:t>**</a:t>
            </a:r>
          </a:p>
          <a:p>
            <a:pPr>
              <a:defRPr/>
            </a:pPr>
            <a:r>
              <a:rPr lang="en-US" sz="2600" dirty="0">
                <a:solidFill>
                  <a:prstClr val="white"/>
                </a:solidFill>
                <a:latin typeface="Trebuchet MS" panose="020B0603020202020204" pitchFamily="34" charset="0"/>
                <a:cs typeface="Arial" panose="020B0604020202020204" pitchFamily="34" charset="0"/>
              </a:rPr>
              <a:t>District Judging – completed by 10 Dec</a:t>
            </a:r>
            <a:r>
              <a:rPr lang="en-US" sz="2600" dirty="0">
                <a:solidFill>
                  <a:srgbClr val="FF0000"/>
                </a:solidFill>
                <a:latin typeface="Trebuchet MS" panose="020B0603020202020204" pitchFamily="34" charset="0"/>
                <a:cs typeface="Arial" panose="020B0604020202020204" pitchFamily="34" charset="0"/>
              </a:rPr>
              <a:t>**</a:t>
            </a:r>
          </a:p>
          <a:p>
            <a:pPr>
              <a:defRPr/>
            </a:pPr>
            <a:r>
              <a:rPr lang="en-US" sz="2600" dirty="0">
                <a:solidFill>
                  <a:prstClr val="white"/>
                </a:solidFill>
                <a:latin typeface="Trebuchet MS" panose="020B0603020202020204" pitchFamily="34" charset="0"/>
                <a:cs typeface="Arial" panose="020B0604020202020204" pitchFamily="34" charset="0"/>
              </a:rPr>
              <a:t>District winning entry to Dept Chairman – 14 Dec</a:t>
            </a:r>
            <a:r>
              <a:rPr lang="en-US" sz="2600" dirty="0">
                <a:solidFill>
                  <a:srgbClr val="FF0000"/>
                </a:solidFill>
                <a:latin typeface="Trebuchet MS" panose="020B0603020202020204" pitchFamily="34" charset="0"/>
                <a:cs typeface="Arial" panose="020B0604020202020204" pitchFamily="34" charset="0"/>
              </a:rPr>
              <a:t>*</a:t>
            </a:r>
          </a:p>
          <a:p>
            <a:pPr>
              <a:defRPr/>
            </a:pPr>
            <a:r>
              <a:rPr lang="en-US" sz="2600" dirty="0">
                <a:solidFill>
                  <a:prstClr val="white"/>
                </a:solidFill>
                <a:latin typeface="Trebuchet MS" panose="020B0603020202020204" pitchFamily="34" charset="0"/>
                <a:cs typeface="Arial" panose="020B0604020202020204" pitchFamily="34" charset="0"/>
              </a:rPr>
              <a:t>Department Judging – completed by 10 Jan</a:t>
            </a:r>
            <a:r>
              <a:rPr lang="en-US" sz="2600" dirty="0">
                <a:solidFill>
                  <a:srgbClr val="FF0000"/>
                </a:solidFill>
                <a:latin typeface="Trebuchet MS" panose="020B0603020202020204" pitchFamily="34" charset="0"/>
                <a:cs typeface="Arial" panose="020B0604020202020204" pitchFamily="34" charset="0"/>
              </a:rPr>
              <a:t>**</a:t>
            </a:r>
          </a:p>
          <a:p>
            <a:pPr>
              <a:defRPr/>
            </a:pPr>
            <a:r>
              <a:rPr lang="en-US" sz="2600" dirty="0">
                <a:solidFill>
                  <a:prstClr val="white"/>
                </a:solidFill>
                <a:latin typeface="Trebuchet MS" panose="020B0603020202020204" pitchFamily="34" charset="0"/>
                <a:cs typeface="Arial" panose="020B0604020202020204" pitchFamily="34" charset="0"/>
              </a:rPr>
              <a:t>Participation Reports – completed and sent to Department Chairman by 15 Jan</a:t>
            </a:r>
            <a:r>
              <a:rPr lang="en-US" sz="2600" dirty="0">
                <a:solidFill>
                  <a:srgbClr val="FF0000"/>
                </a:solidFill>
                <a:latin typeface="Trebuchet MS" panose="020B0603020202020204" pitchFamily="34" charset="0"/>
                <a:cs typeface="Arial" panose="020B0604020202020204" pitchFamily="34" charset="0"/>
              </a:rPr>
              <a:t>**</a:t>
            </a:r>
            <a:r>
              <a:rPr lang="en-US" sz="2600" dirty="0">
                <a:solidFill>
                  <a:prstClr val="white"/>
                </a:solidFill>
                <a:latin typeface="Trebuchet MS" panose="020B0603020202020204" pitchFamily="34" charset="0"/>
                <a:cs typeface="Arial" panose="020B0604020202020204" pitchFamily="34" charset="0"/>
              </a:rPr>
              <a:t> (This is a roll up from the District chairman of participating posts in your district) Report must include the phone number and email address of the district chairman. </a:t>
            </a:r>
          </a:p>
          <a:p>
            <a:pPr marL="0" indent="0">
              <a:buFont typeface="Arial" panose="020B0604020202020204" pitchFamily="34" charset="0"/>
              <a:buNone/>
              <a:defRPr/>
            </a:pPr>
            <a:r>
              <a:rPr lang="en-US" sz="2400" dirty="0">
                <a:solidFill>
                  <a:prstClr val="white"/>
                </a:solidFill>
                <a:latin typeface="Trebuchet MS" panose="020B0603020202020204" pitchFamily="34" charset="0"/>
                <a:cs typeface="Arial" panose="020B0604020202020204" pitchFamily="34" charset="0"/>
              </a:rPr>
              <a:t> </a:t>
            </a:r>
            <a:r>
              <a:rPr lang="en-US" sz="1800" dirty="0">
                <a:solidFill>
                  <a:srgbClr val="FF0000"/>
                </a:solidFill>
                <a:latin typeface="Trebuchet MS" panose="020B0603020202020204" pitchFamily="34" charset="0"/>
                <a:cs typeface="Arial" panose="020B0604020202020204" pitchFamily="34" charset="0"/>
              </a:rPr>
              <a:t>* Required Deadlines                                                     ** Suggested Deadlines</a:t>
            </a:r>
            <a:endParaRPr lang="en-US" sz="2400" dirty="0">
              <a:solidFill>
                <a:srgbClr val="FF0000"/>
              </a:solidFill>
              <a:latin typeface="Trebuchet MS" panose="020B0603020202020204" pitchFamily="34" charset="0"/>
              <a:cs typeface="Arial" panose="020B0604020202020204" pitchFamily="34" charset="0"/>
            </a:endParaRPr>
          </a:p>
        </p:txBody>
      </p:sp>
      <p:sp>
        <p:nvSpPr>
          <p:cNvPr id="13315" name="Rectangle 3">
            <a:extLst>
              <a:ext uri="{FF2B5EF4-FFF2-40B4-BE49-F238E27FC236}">
                <a16:creationId xmlns:a16="http://schemas.microsoft.com/office/drawing/2014/main" id="{C11BC355-2E0D-4C8A-B157-1A7DEF2E15E4}"/>
              </a:ext>
            </a:extLst>
          </p:cNvPr>
          <p:cNvSpPr>
            <a:spLocks noChangeArrowheads="1"/>
          </p:cNvSpPr>
          <p:nvPr/>
        </p:nvSpPr>
        <p:spPr bwMode="auto">
          <a:xfrm>
            <a:off x="609600" y="228600"/>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r>
              <a:rPr lang="en-US" altLang="en-US" sz="4000" b="1" dirty="0">
                <a:solidFill>
                  <a:srgbClr val="9F874F"/>
                </a:solidFill>
                <a:latin typeface="Trebuchet MS" panose="020B0603020202020204" pitchFamily="34" charset="0"/>
                <a:cs typeface="Arial" panose="020B0604020202020204" pitchFamily="34" charset="0"/>
              </a:rPr>
              <a:t>DEADLINES</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70391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53BBE9-26BC-4C1B-A036-B80669E8BC08}"/>
              </a:ext>
            </a:extLst>
          </p:cNvPr>
          <p:cNvSpPr>
            <a:spLocks noGrp="1"/>
          </p:cNvSpPr>
          <p:nvPr>
            <p:ph idx="4294967295"/>
          </p:nvPr>
        </p:nvSpPr>
        <p:spPr>
          <a:xfrm>
            <a:off x="152400" y="914400"/>
            <a:ext cx="8991600" cy="5257800"/>
          </a:xfrm>
        </p:spPr>
        <p:txBody>
          <a:bodyPr>
            <a:noAutofit/>
          </a:bodyPr>
          <a:lstStyle/>
          <a:p>
            <a:pPr eaLnBrk="1" fontAlgn="auto" hangingPunct="1">
              <a:defRPr/>
            </a:pPr>
            <a:r>
              <a:rPr lang="en-US" sz="2600" dirty="0">
                <a:latin typeface="Trebuchet MS" panose="020B0603020202020204" pitchFamily="34" charset="0"/>
                <a:cs typeface="Arial" panose="020B0604020202020204" pitchFamily="34" charset="0"/>
              </a:rPr>
              <a:t>District chairman sends of </a:t>
            </a:r>
            <a:r>
              <a:rPr lang="en-US" sz="2600" dirty="0">
                <a:solidFill>
                  <a:srgbClr val="FF0000"/>
                </a:solidFill>
                <a:latin typeface="Trebuchet MS" panose="020B0603020202020204" pitchFamily="34" charset="0"/>
                <a:cs typeface="Arial" panose="020B0604020202020204" pitchFamily="34" charset="0"/>
              </a:rPr>
              <a:t>winning entry</a:t>
            </a:r>
            <a:r>
              <a:rPr lang="en-US" sz="2600" dirty="0">
                <a:latin typeface="Trebuchet MS" panose="020B0603020202020204" pitchFamily="34" charset="0"/>
                <a:cs typeface="Arial" panose="020B0604020202020204" pitchFamily="34" charset="0"/>
              </a:rPr>
              <a:t> from </a:t>
            </a:r>
            <a:r>
              <a:rPr lang="en-US" sz="2600" dirty="0">
                <a:solidFill>
                  <a:srgbClr val="FF0000"/>
                </a:solidFill>
                <a:latin typeface="Trebuchet MS" panose="020B0603020202020204" pitchFamily="34" charset="0"/>
                <a:cs typeface="Arial" panose="020B0604020202020204" pitchFamily="34" charset="0"/>
              </a:rPr>
              <a:t>each category</a:t>
            </a:r>
            <a:r>
              <a:rPr lang="en-US" sz="2600" dirty="0">
                <a:latin typeface="Trebuchet MS" panose="020B0603020202020204" pitchFamily="34" charset="0"/>
                <a:cs typeface="Arial" panose="020B0604020202020204" pitchFamily="34" charset="0"/>
              </a:rPr>
              <a:t> to the Dept. Chairman. Report can be found at </a:t>
            </a:r>
            <a:r>
              <a:rPr lang="en-US" sz="2600" dirty="0">
                <a:solidFill>
                  <a:srgbClr val="FF0000"/>
                </a:solidFill>
                <a:latin typeface="Trebuchet MS" panose="020B0603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https://vfwdeptla.org/</a:t>
            </a:r>
            <a:r>
              <a:rPr lang="en-US" sz="2600" dirty="0">
                <a:solidFill>
                  <a:srgbClr val="FF0000"/>
                </a:solidFill>
                <a:latin typeface="Trebuchet MS" panose="020B0603020202020204" pitchFamily="34" charset="0"/>
                <a:cs typeface="Arial" panose="020B0604020202020204" pitchFamily="34" charset="0"/>
              </a:rPr>
              <a:t> </a:t>
            </a:r>
            <a:r>
              <a:rPr lang="en-US" sz="2600" dirty="0">
                <a:latin typeface="Trebuchet MS" panose="020B0603020202020204" pitchFamily="34" charset="0"/>
                <a:cs typeface="Arial" panose="020B0604020202020204" pitchFamily="34" charset="0"/>
              </a:rPr>
              <a:t>under the Programs tab. </a:t>
            </a:r>
          </a:p>
          <a:p>
            <a:pPr eaLnBrk="1" fontAlgn="auto" hangingPunct="1">
              <a:defRPr/>
            </a:pPr>
            <a:endParaRPr lang="en-US" sz="1400" dirty="0">
              <a:latin typeface="Trebuchet MS" panose="020B0603020202020204" pitchFamily="34" charset="0"/>
              <a:cs typeface="Arial" panose="020B0604020202020204" pitchFamily="34" charset="0"/>
            </a:endParaRPr>
          </a:p>
          <a:p>
            <a:pPr eaLnBrk="1" fontAlgn="auto" hangingPunct="1">
              <a:defRPr/>
            </a:pPr>
            <a:r>
              <a:rPr lang="en-US" sz="2600" dirty="0">
                <a:latin typeface="Trebuchet MS" panose="020B0603020202020204" pitchFamily="34" charset="0"/>
                <a:cs typeface="Arial" panose="020B0604020202020204" pitchFamily="34" charset="0"/>
              </a:rPr>
              <a:t>POST NO. List Posts that have forwarded at least one winner on to the next level (i.e. District). </a:t>
            </a:r>
          </a:p>
          <a:p>
            <a:pPr eaLnBrk="1" fontAlgn="auto" hangingPunct="1">
              <a:defRPr/>
            </a:pPr>
            <a:endParaRPr lang="en-US" sz="1400" dirty="0">
              <a:latin typeface="Trebuchet MS" panose="020B0603020202020204" pitchFamily="34" charset="0"/>
              <a:cs typeface="Arial" panose="020B0604020202020204" pitchFamily="34" charset="0"/>
            </a:endParaRPr>
          </a:p>
          <a:p>
            <a:pPr eaLnBrk="1" fontAlgn="auto" hangingPunct="1">
              <a:defRPr/>
            </a:pPr>
            <a:r>
              <a:rPr lang="en-US" sz="2600" dirty="0">
                <a:latin typeface="Trebuchet MS" panose="020B0603020202020204" pitchFamily="34" charset="0"/>
                <a:cs typeface="Arial" panose="020B0604020202020204" pitchFamily="34" charset="0"/>
              </a:rPr>
              <a:t>AUXILIARY - If Post has an Auxiliary, credit their participation by indicating the Auxiliary number.</a:t>
            </a:r>
          </a:p>
          <a:p>
            <a:pPr eaLnBrk="1" fontAlgn="auto" hangingPunct="1">
              <a:defRPr/>
            </a:pPr>
            <a:endParaRPr lang="en-US" sz="1200" dirty="0">
              <a:latin typeface="Trebuchet MS" panose="020B0603020202020204" pitchFamily="34" charset="0"/>
              <a:cs typeface="Arial" panose="020B0604020202020204" pitchFamily="34" charset="0"/>
            </a:endParaRPr>
          </a:p>
          <a:p>
            <a:pPr eaLnBrk="1" fontAlgn="auto" hangingPunct="1">
              <a:defRPr/>
            </a:pPr>
            <a:r>
              <a:rPr lang="en-US" sz="2600" dirty="0">
                <a:latin typeface="Trebuchet MS" panose="020B0603020202020204" pitchFamily="34" charset="0"/>
                <a:cs typeface="Arial" panose="020B0604020202020204" pitchFamily="34" charset="0"/>
              </a:rPr>
              <a:t>List Posts in numerical order. </a:t>
            </a:r>
          </a:p>
          <a:p>
            <a:pPr eaLnBrk="1" fontAlgn="auto" hangingPunct="1">
              <a:defRPr/>
            </a:pPr>
            <a:endParaRPr lang="en-US" sz="2400" dirty="0">
              <a:latin typeface="Arial" panose="020B0604020202020204" pitchFamily="34" charset="0"/>
              <a:cs typeface="Arial" panose="020B0604020202020204" pitchFamily="34" charset="0"/>
            </a:endParaRPr>
          </a:p>
        </p:txBody>
      </p:sp>
      <p:sp>
        <p:nvSpPr>
          <p:cNvPr id="19459" name="Rectangle 3">
            <a:extLst>
              <a:ext uri="{FF2B5EF4-FFF2-40B4-BE49-F238E27FC236}">
                <a16:creationId xmlns:a16="http://schemas.microsoft.com/office/drawing/2014/main" id="{47508831-579C-4107-8730-351E39B95FF4}"/>
              </a:ext>
            </a:extLst>
          </p:cNvPr>
          <p:cNvSpPr>
            <a:spLocks noChangeArrowheads="1"/>
          </p:cNvSpPr>
          <p:nvPr/>
        </p:nvSpPr>
        <p:spPr bwMode="auto">
          <a:xfrm>
            <a:off x="0" y="20204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r>
              <a:rPr lang="en-US" altLang="en-US" sz="4000" b="1" dirty="0">
                <a:solidFill>
                  <a:srgbClr val="9F874F"/>
                </a:solidFill>
                <a:latin typeface="Trebuchet MS" panose="020B0603020202020204" pitchFamily="34" charset="0"/>
                <a:cs typeface="Arial" panose="020B0604020202020204" pitchFamily="34" charset="0"/>
              </a:rPr>
              <a:t>DIST CHAIRMEN’S RESPONSIBILITY</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545695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259B5-1D52-4AE8-A2C5-3E91E5A00602}"/>
              </a:ext>
            </a:extLst>
          </p:cNvPr>
          <p:cNvSpPr>
            <a:spLocks noGrp="1"/>
          </p:cNvSpPr>
          <p:nvPr>
            <p:ph idx="4294967295"/>
          </p:nvPr>
        </p:nvSpPr>
        <p:spPr>
          <a:xfrm>
            <a:off x="76200" y="838200"/>
            <a:ext cx="8991600" cy="5189677"/>
          </a:xfrm>
        </p:spPr>
        <p:txBody>
          <a:bodyPr>
            <a:normAutofit/>
          </a:bodyPr>
          <a:lstStyle/>
          <a:p>
            <a:pPr eaLnBrk="1" fontAlgn="auto" hangingPunct="1">
              <a:defRPr/>
            </a:pPr>
            <a:r>
              <a:rPr lang="en-US" sz="2400" dirty="0">
                <a:latin typeface="Trebuchet MS" panose="020B0603020202020204" pitchFamily="34" charset="0"/>
                <a:cs typeface="Arial" panose="020B0604020202020204" pitchFamily="34" charset="0"/>
              </a:rPr>
              <a:t>NUMBER OF PARTICIPATING STUDENTS Number of students that actually entered the competition for each category.</a:t>
            </a:r>
          </a:p>
          <a:p>
            <a:pPr marL="0" indent="0" eaLnBrk="1" fontAlgn="auto" hangingPunct="1">
              <a:buNone/>
              <a:defRPr/>
            </a:pPr>
            <a:r>
              <a:rPr lang="en-US" sz="2400" dirty="0">
                <a:latin typeface="Trebuchet MS" panose="020B0603020202020204" pitchFamily="34" charset="0"/>
                <a:cs typeface="Arial" panose="020B0604020202020204" pitchFamily="34" charset="0"/>
              </a:rPr>
              <a:t> </a:t>
            </a:r>
          </a:p>
          <a:p>
            <a:pPr eaLnBrk="1" fontAlgn="auto" hangingPunct="1">
              <a:defRPr/>
            </a:pPr>
            <a:r>
              <a:rPr lang="en-US" sz="2400" dirty="0">
                <a:latin typeface="Trebuchet MS" panose="020B0603020202020204" pitchFamily="34" charset="0"/>
                <a:cs typeface="Arial" panose="020B0604020202020204" pitchFamily="34" charset="0"/>
              </a:rPr>
              <a:t>HOURS Total number of hours members worked the Americanism Program.</a:t>
            </a:r>
          </a:p>
          <a:p>
            <a:pPr marL="0" indent="0" eaLnBrk="1" fontAlgn="auto" hangingPunct="1">
              <a:buNone/>
              <a:defRPr/>
            </a:pPr>
            <a:endParaRPr lang="en-US" sz="1400" dirty="0">
              <a:latin typeface="Trebuchet MS" panose="020B0603020202020204" pitchFamily="34" charset="0"/>
              <a:cs typeface="Arial" panose="020B0604020202020204" pitchFamily="34" charset="0"/>
            </a:endParaRPr>
          </a:p>
          <a:p>
            <a:pPr eaLnBrk="1" fontAlgn="auto" hangingPunct="1">
              <a:defRPr/>
            </a:pPr>
            <a:r>
              <a:rPr lang="en-US" sz="2400" dirty="0">
                <a:latin typeface="Trebuchet MS" panose="020B0603020202020204" pitchFamily="34" charset="0"/>
                <a:cs typeface="Arial" panose="020B0604020202020204" pitchFamily="34" charset="0"/>
              </a:rPr>
              <a:t>WORKERS Total number of workers that helped with the Americanism Program.  </a:t>
            </a:r>
          </a:p>
          <a:p>
            <a:pPr marL="0" indent="0" eaLnBrk="1" fontAlgn="auto" hangingPunct="1">
              <a:buNone/>
              <a:defRPr/>
            </a:pPr>
            <a:endParaRPr lang="en-US" sz="1400" dirty="0">
              <a:latin typeface="Trebuchet MS" panose="020B0603020202020204" pitchFamily="34" charset="0"/>
              <a:cs typeface="Arial" panose="020B0604020202020204" pitchFamily="34" charset="0"/>
            </a:endParaRPr>
          </a:p>
          <a:p>
            <a:pPr eaLnBrk="1" fontAlgn="auto" hangingPunct="1">
              <a:defRPr/>
            </a:pPr>
            <a:r>
              <a:rPr lang="en-US" sz="2400" dirty="0">
                <a:latin typeface="Trebuchet MS" panose="020B0603020202020204" pitchFamily="34" charset="0"/>
                <a:cs typeface="Arial" panose="020B0604020202020204" pitchFamily="34" charset="0"/>
              </a:rPr>
              <a:t>MONIES Total amount of money spent for student awards and additional monies expended in conducting the program.</a:t>
            </a:r>
          </a:p>
        </p:txBody>
      </p:sp>
      <p:sp>
        <p:nvSpPr>
          <p:cNvPr id="21507" name="Rectangle 3">
            <a:extLst>
              <a:ext uri="{FF2B5EF4-FFF2-40B4-BE49-F238E27FC236}">
                <a16:creationId xmlns:a16="http://schemas.microsoft.com/office/drawing/2014/main" id="{70404E3A-5000-49EA-9ECB-4C3A5B853742}"/>
              </a:ext>
            </a:extLst>
          </p:cNvPr>
          <p:cNvSpPr>
            <a:spLocks noChangeArrowheads="1"/>
          </p:cNvSpPr>
          <p:nvPr/>
        </p:nvSpPr>
        <p:spPr bwMode="auto">
          <a:xfrm>
            <a:off x="0" y="2286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None/>
            </a:pPr>
            <a:r>
              <a:rPr lang="en-US" altLang="en-US" sz="4000" b="1" dirty="0">
                <a:solidFill>
                  <a:srgbClr val="9F874F"/>
                </a:solidFill>
                <a:latin typeface="Trebuchet MS" panose="020B0603020202020204" pitchFamily="34" charset="0"/>
                <a:cs typeface="Arial" panose="020B0604020202020204" pitchFamily="34" charset="0"/>
              </a:rPr>
              <a:t>DIST CHAIRMEN’S RESPONSIBILITY</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55844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563562"/>
          </a:xfrm>
        </p:spPr>
        <p:txBody>
          <a:bodyPr/>
          <a:lstStyle/>
          <a:p>
            <a:pPr algn="ctr"/>
            <a:r>
              <a:rPr lang="en-US" sz="3600" dirty="0">
                <a:solidFill>
                  <a:schemeClr val="tx2"/>
                </a:solidFill>
                <a:latin typeface="Trebuchet MS" panose="020B0603020202020204" pitchFamily="34" charset="0"/>
                <a:cs typeface="Arial" panose="020B0604020202020204" pitchFamily="34" charset="0"/>
              </a:rPr>
              <a:t>DIST AMERICANISM SUMMARY FORM</a:t>
            </a:r>
            <a:endParaRPr lang="en-US" sz="3600" dirty="0">
              <a:latin typeface="Trebuchet MS" panose="020B0603020202020204" pitchFamily="34" charset="0"/>
            </a:endParaRPr>
          </a:p>
        </p:txBody>
      </p:sp>
      <p:pic>
        <p:nvPicPr>
          <p:cNvPr id="5122"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27435" t="9447" r="27099" b="7999"/>
          <a:stretch/>
        </p:blipFill>
        <p:spPr bwMode="auto">
          <a:xfrm>
            <a:off x="1066800" y="838200"/>
            <a:ext cx="67818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364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B5B3-B505-4BB2-AE01-02258164A7E0}"/>
              </a:ext>
            </a:extLst>
          </p:cNvPr>
          <p:cNvSpPr>
            <a:spLocks noGrp="1"/>
          </p:cNvSpPr>
          <p:nvPr>
            <p:ph type="title"/>
          </p:nvPr>
        </p:nvSpPr>
        <p:spPr>
          <a:xfrm>
            <a:off x="609600" y="152400"/>
            <a:ext cx="7924800" cy="639762"/>
          </a:xfrm>
        </p:spPr>
        <p:txBody>
          <a:bodyPr/>
          <a:lstStyle/>
          <a:p>
            <a:pPr algn="ctr"/>
            <a:r>
              <a:rPr lang="en-US" sz="4000" dirty="0">
                <a:solidFill>
                  <a:schemeClr val="tx2"/>
                </a:solidFill>
                <a:latin typeface="Trebuchet MS" panose="020B0603020202020204" pitchFamily="34" charset="0"/>
                <a:cs typeface="Arial" panose="020B0604020202020204" pitchFamily="34" charset="0"/>
              </a:rPr>
              <a:t>AWARDS</a:t>
            </a:r>
          </a:p>
        </p:txBody>
      </p:sp>
      <p:sp>
        <p:nvSpPr>
          <p:cNvPr id="3" name="Content Placeholder 2">
            <a:extLst>
              <a:ext uri="{FF2B5EF4-FFF2-40B4-BE49-F238E27FC236}">
                <a16:creationId xmlns:a16="http://schemas.microsoft.com/office/drawing/2014/main" id="{82E24495-1148-4958-AB53-8BE3C07428BF}"/>
              </a:ext>
            </a:extLst>
          </p:cNvPr>
          <p:cNvSpPr>
            <a:spLocks noGrp="1"/>
          </p:cNvSpPr>
          <p:nvPr>
            <p:ph sz="quarter" idx="13"/>
          </p:nvPr>
        </p:nvSpPr>
        <p:spPr>
          <a:xfrm>
            <a:off x="152400" y="838200"/>
            <a:ext cx="8915400" cy="5486400"/>
          </a:xfrm>
        </p:spPr>
        <p:txBody>
          <a:bodyPr>
            <a:noAutofit/>
          </a:bodyPr>
          <a:lstStyle/>
          <a:p>
            <a:pPr lvl="0"/>
            <a:r>
              <a:rPr lang="en-US" sz="2400" dirty="0">
                <a:solidFill>
                  <a:srgbClr val="FF0000"/>
                </a:solidFill>
                <a:latin typeface="Trebuchet MS" panose="020B0603020202020204" pitchFamily="34" charset="0"/>
                <a:cs typeface="Arial" panose="020B0604020202020204" pitchFamily="34" charset="0"/>
              </a:rPr>
              <a:t>STUDENT AWARDS </a:t>
            </a:r>
            <a:r>
              <a:rPr lang="en-US" sz="2400" dirty="0">
                <a:latin typeface="Trebuchet MS" panose="020B0603020202020204" pitchFamily="34" charset="0"/>
                <a:cs typeface="Arial" panose="020B0604020202020204" pitchFamily="34" charset="0"/>
              </a:rPr>
              <a:t>‐ 1st, 2nd, &amp; 3rd Place ‐ Trophy is awarded for each category.</a:t>
            </a:r>
          </a:p>
          <a:p>
            <a:pPr lvl="0"/>
            <a:r>
              <a:rPr lang="en-US" sz="2400" dirty="0">
                <a:solidFill>
                  <a:srgbClr val="FF0000"/>
                </a:solidFill>
                <a:latin typeface="Trebuchet MS" panose="020B0603020202020204" pitchFamily="34" charset="0"/>
                <a:cs typeface="Arial" panose="020B0604020202020204" pitchFamily="34" charset="0"/>
              </a:rPr>
              <a:t>POST AWARDS </a:t>
            </a:r>
            <a:r>
              <a:rPr lang="en-US" sz="2400" dirty="0">
                <a:latin typeface="Trebuchet MS" panose="020B0603020202020204" pitchFamily="34" charset="0"/>
                <a:cs typeface="Arial" panose="020B0604020202020204" pitchFamily="34" charset="0"/>
              </a:rPr>
              <a:t>‐ Post with highest amount of entries in each category will be awarded $25.00 for their General Fund along with an Award Citation.</a:t>
            </a:r>
          </a:p>
          <a:p>
            <a:pPr lvl="0"/>
            <a:r>
              <a:rPr lang="en-US" sz="2400" dirty="0">
                <a:latin typeface="Trebuchet MS" panose="020B0603020202020204" pitchFamily="34" charset="0"/>
                <a:cs typeface="Arial" panose="020B0604020202020204" pitchFamily="34" charset="0"/>
              </a:rPr>
              <a:t>Post with Department winners will be awarded an additional $25.00 for their General Fund.</a:t>
            </a:r>
          </a:p>
          <a:p>
            <a:pPr lvl="0"/>
            <a:r>
              <a:rPr lang="en-US" sz="2400" dirty="0">
                <a:latin typeface="Trebuchet MS" panose="020B0603020202020204" pitchFamily="34" charset="0"/>
                <a:cs typeface="Arial" panose="020B0604020202020204" pitchFamily="34" charset="0"/>
              </a:rPr>
              <a:t>Post sponsoring the most participation of students and posts sponsoring the most schools in the State Americanism Program Cat. I to Cat. IV will receive a Special Awards Citation.</a:t>
            </a:r>
          </a:p>
        </p:txBody>
      </p:sp>
      <p:sp>
        <p:nvSpPr>
          <p:cNvPr id="17411" name="Rectangle 3">
            <a:extLst>
              <a:ext uri="{FF2B5EF4-FFF2-40B4-BE49-F238E27FC236}">
                <a16:creationId xmlns:a16="http://schemas.microsoft.com/office/drawing/2014/main" id="{D8501A4C-AE4F-4643-8B8F-2599748AA44D}"/>
              </a:ext>
            </a:extLst>
          </p:cNvPr>
          <p:cNvSpPr>
            <a:spLocks noChangeArrowheads="1"/>
          </p:cNvSpPr>
          <p:nvPr/>
        </p:nvSpPr>
        <p:spPr bwMode="auto">
          <a:xfrm>
            <a:off x="0" y="381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endParaRPr lang="en-US" altLang="en-US" sz="4000" dirty="0"/>
          </a:p>
        </p:txBody>
      </p:sp>
    </p:spTree>
    <p:extLst>
      <p:ext uri="{BB962C8B-B14F-4D97-AF65-F5344CB8AC3E}">
        <p14:creationId xmlns:p14="http://schemas.microsoft.com/office/powerpoint/2010/main" val="1040928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A368-2480-49F3-9115-AF09B7616391}"/>
              </a:ext>
            </a:extLst>
          </p:cNvPr>
          <p:cNvSpPr>
            <a:spLocks noGrp="1"/>
          </p:cNvSpPr>
          <p:nvPr>
            <p:ph type="ctrTitle"/>
          </p:nvPr>
        </p:nvSpPr>
        <p:spPr>
          <a:xfrm>
            <a:off x="304800" y="1981200"/>
            <a:ext cx="8610600" cy="1497012"/>
          </a:xfrm>
        </p:spPr>
        <p:txBody>
          <a:bodyPr/>
          <a:lstStyle/>
          <a:p>
            <a:pPr eaLnBrk="1" fontAlgn="auto" hangingPunct="1">
              <a:spcAft>
                <a:spcPts val="0"/>
              </a:spcAft>
              <a:defRPr/>
            </a:pPr>
            <a:r>
              <a:rPr lang="en-US" sz="5000" dirty="0">
                <a:latin typeface="Trebuchet MS" panose="020B0603020202020204" pitchFamily="34" charset="0"/>
                <a:cs typeface="Arial" panose="020B0604020202020204" pitchFamily="34" charset="0"/>
              </a:rPr>
              <a:t>PATRIOT’S PEN (PP)</a:t>
            </a:r>
            <a:br>
              <a:rPr lang="en-US" sz="5000" dirty="0">
                <a:latin typeface="Trebuchet MS" panose="020B0603020202020204" pitchFamily="34" charset="0"/>
                <a:cs typeface="Arial" panose="020B0604020202020204" pitchFamily="34" charset="0"/>
              </a:rPr>
            </a:br>
            <a:r>
              <a:rPr lang="en-US" sz="2400" dirty="0">
                <a:latin typeface="Trebuchet MS" panose="020B0603020202020204" pitchFamily="34" charset="0"/>
                <a:cs typeface="Arial" panose="020B0604020202020204" pitchFamily="34" charset="0"/>
              </a:rPr>
              <a:t>Debbie </a:t>
            </a:r>
            <a:r>
              <a:rPr lang="en-US" sz="2400" dirty="0" err="1">
                <a:latin typeface="Trebuchet MS" panose="020B0603020202020204" pitchFamily="34" charset="0"/>
                <a:cs typeface="Arial" panose="020B0604020202020204" pitchFamily="34" charset="0"/>
              </a:rPr>
              <a:t>mcelhannon</a:t>
            </a:r>
            <a:br>
              <a:rPr lang="en-US" sz="2400" dirty="0">
                <a:latin typeface="Trebuchet MS" panose="020B0603020202020204" pitchFamily="34" charset="0"/>
                <a:cs typeface="Arial" panose="020B0604020202020204" pitchFamily="34" charset="0"/>
              </a:rPr>
            </a:br>
            <a:r>
              <a:rPr lang="en-US" sz="2400" dirty="0">
                <a:latin typeface="Trebuchet MS" panose="020B0603020202020204" pitchFamily="34" charset="0"/>
                <a:cs typeface="Arial" panose="020B0604020202020204" pitchFamily="34" charset="0"/>
              </a:rPr>
              <a:t>vfwlapatriotspen@gmail.com</a:t>
            </a:r>
            <a:br>
              <a:rPr lang="en-US" sz="2400" dirty="0">
                <a:latin typeface="Trebuchet MS" panose="020B0603020202020204" pitchFamily="34" charset="0"/>
                <a:cs typeface="Arial" panose="020B0604020202020204" pitchFamily="34" charset="0"/>
              </a:rPr>
            </a:br>
            <a:r>
              <a:rPr lang="en-US" sz="2400" dirty="0">
                <a:solidFill>
                  <a:srgbClr val="FF0000"/>
                </a:solidFill>
                <a:latin typeface="Trebuchet MS" panose="020B0603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debbiemc4vets@gmail.com</a:t>
            </a:r>
            <a:br>
              <a:rPr lang="en-US" sz="2400" dirty="0">
                <a:latin typeface="Trebuchet MS" panose="020B0603020202020204" pitchFamily="34" charset="0"/>
                <a:cs typeface="Arial" panose="020B0604020202020204" pitchFamily="34" charset="0"/>
              </a:rPr>
            </a:br>
            <a:r>
              <a:rPr lang="en-US" sz="2400" dirty="0">
                <a:latin typeface="Trebuchet MS" panose="020B0603020202020204" pitchFamily="34" charset="0"/>
                <a:cs typeface="Arial" panose="020B0604020202020204" pitchFamily="34" charset="0"/>
              </a:rPr>
              <a:t>337-526-3695</a:t>
            </a:r>
            <a:endParaRPr lang="en-US" sz="5000" dirty="0">
              <a:latin typeface="Trebuchet MS" panose="020B0603020202020204" pitchFamily="34" charset="0"/>
              <a:cs typeface="Arial" panose="020B0604020202020204" pitchFamily="34" charset="0"/>
            </a:endParaRPr>
          </a:p>
        </p:txBody>
      </p:sp>
      <p:pic>
        <p:nvPicPr>
          <p:cNvPr id="7171" name="Picture 5">
            <a:extLst>
              <a:ext uri="{FF2B5EF4-FFF2-40B4-BE49-F238E27FC236}">
                <a16:creationId xmlns:a16="http://schemas.microsoft.com/office/drawing/2014/main" id="{2982331C-24E1-4C54-8683-45B10D47B2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67250"/>
            <a:ext cx="35655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65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6A687-62BA-40AE-98E7-541CF1FCF51D}"/>
              </a:ext>
            </a:extLst>
          </p:cNvPr>
          <p:cNvSpPr>
            <a:spLocks noGrp="1"/>
          </p:cNvSpPr>
          <p:nvPr>
            <p:ph idx="4294967295"/>
          </p:nvPr>
        </p:nvSpPr>
        <p:spPr>
          <a:xfrm>
            <a:off x="0" y="838200"/>
            <a:ext cx="8991600" cy="5769114"/>
          </a:xfrm>
        </p:spPr>
        <p:txBody>
          <a:bodyPr>
            <a:noAutofit/>
          </a:bodyPr>
          <a:lstStyle/>
          <a:p>
            <a:pPr eaLnBrk="1" fontAlgn="auto" hangingPunct="1">
              <a:defRPr/>
            </a:pPr>
            <a:endParaRPr lang="en-US" sz="2400" dirty="0">
              <a:latin typeface="Arial" panose="020B0604020202020204" pitchFamily="34" charset="0"/>
              <a:cs typeface="Arial" panose="020B0604020202020204" pitchFamily="34" charset="0"/>
            </a:endParaRPr>
          </a:p>
          <a:p>
            <a:pPr eaLnBrk="1" fontAlgn="auto" hangingPunct="1">
              <a:defRPr/>
            </a:pPr>
            <a:r>
              <a:rPr lang="en-US" sz="2400" dirty="0">
                <a:solidFill>
                  <a:srgbClr val="FF0000"/>
                </a:solidFill>
                <a:latin typeface="Trebuchet MS" panose="020B0603020202020204" pitchFamily="34" charset="0"/>
                <a:cs typeface="Arial" panose="020B0604020202020204" pitchFamily="34" charset="0"/>
              </a:rPr>
              <a:t>Over 138,000 students</a:t>
            </a:r>
            <a:r>
              <a:rPr lang="en-US" sz="2400" dirty="0">
                <a:latin typeface="Trebuchet MS" panose="020B0603020202020204" pitchFamily="34" charset="0"/>
                <a:cs typeface="Arial" panose="020B0604020202020204" pitchFamily="34" charset="0"/>
              </a:rPr>
              <a:t> compete for </a:t>
            </a:r>
            <a:r>
              <a:rPr lang="en-US" sz="2400" dirty="0">
                <a:solidFill>
                  <a:srgbClr val="FF0000"/>
                </a:solidFill>
                <a:latin typeface="Trebuchet MS" panose="020B0603020202020204" pitchFamily="34" charset="0"/>
                <a:cs typeface="Arial" panose="020B0604020202020204" pitchFamily="34" charset="0"/>
              </a:rPr>
              <a:t>more than $900,000 in awards</a:t>
            </a:r>
            <a:r>
              <a:rPr lang="en-US" sz="2400" dirty="0">
                <a:latin typeface="Trebuchet MS" panose="020B0603020202020204" pitchFamily="34" charset="0"/>
                <a:cs typeface="Arial" panose="020B0604020202020204" pitchFamily="34" charset="0"/>
              </a:rPr>
              <a:t> at the State and National levels.</a:t>
            </a:r>
          </a:p>
          <a:p>
            <a:pPr eaLnBrk="1" fontAlgn="auto" hangingPunct="1">
              <a:defRPr/>
            </a:pPr>
            <a:endParaRPr lang="en-US" sz="1800" dirty="0">
              <a:latin typeface="Trebuchet MS" panose="020B0603020202020204" pitchFamily="34" charset="0"/>
              <a:cs typeface="Arial" panose="020B0604020202020204" pitchFamily="34" charset="0"/>
            </a:endParaRPr>
          </a:p>
          <a:p>
            <a:pPr eaLnBrk="1" fontAlgn="auto" hangingPunct="1">
              <a:defRPr/>
            </a:pPr>
            <a:r>
              <a:rPr lang="en-US" sz="2400" dirty="0">
                <a:solidFill>
                  <a:srgbClr val="FF0000"/>
                </a:solidFill>
                <a:latin typeface="Trebuchet MS" panose="020B0603020202020204" pitchFamily="34" charset="0"/>
                <a:cs typeface="Arial" panose="020B0604020202020204" pitchFamily="34" charset="0"/>
              </a:rPr>
              <a:t>Every state winner</a:t>
            </a:r>
            <a:r>
              <a:rPr lang="en-US" sz="2400" dirty="0">
                <a:latin typeface="Trebuchet MS" panose="020B0603020202020204" pitchFamily="34" charset="0"/>
                <a:cs typeface="Arial" panose="020B0604020202020204" pitchFamily="34" charset="0"/>
              </a:rPr>
              <a:t> receives </a:t>
            </a:r>
            <a:r>
              <a:rPr lang="en-US" sz="2400" dirty="0">
                <a:solidFill>
                  <a:srgbClr val="FF0000"/>
                </a:solidFill>
                <a:latin typeface="Trebuchet MS" panose="020B0603020202020204" pitchFamily="34" charset="0"/>
                <a:cs typeface="Arial" panose="020B0604020202020204" pitchFamily="34" charset="0"/>
              </a:rPr>
              <a:t>at least $500</a:t>
            </a:r>
            <a:r>
              <a:rPr lang="en-US" sz="2400" dirty="0">
                <a:latin typeface="Trebuchet MS" panose="020B0603020202020204" pitchFamily="34" charset="0"/>
                <a:cs typeface="Arial" panose="020B0604020202020204" pitchFamily="34" charset="0"/>
              </a:rPr>
              <a:t> at the national level. The </a:t>
            </a:r>
            <a:r>
              <a:rPr lang="en-US" sz="2400" dirty="0">
                <a:solidFill>
                  <a:srgbClr val="FF0000"/>
                </a:solidFill>
                <a:latin typeface="Trebuchet MS" panose="020B0603020202020204" pitchFamily="34" charset="0"/>
                <a:cs typeface="Arial" panose="020B0604020202020204" pitchFamily="34" charset="0"/>
              </a:rPr>
              <a:t>national winner</a:t>
            </a:r>
            <a:r>
              <a:rPr lang="en-US" sz="2400" dirty="0">
                <a:latin typeface="Trebuchet MS" panose="020B0603020202020204" pitchFamily="34" charset="0"/>
                <a:cs typeface="Arial" panose="020B0604020202020204" pitchFamily="34" charset="0"/>
              </a:rPr>
              <a:t> receives </a:t>
            </a:r>
            <a:r>
              <a:rPr lang="en-US" sz="2400" dirty="0">
                <a:solidFill>
                  <a:srgbClr val="FF0000"/>
                </a:solidFill>
                <a:latin typeface="Trebuchet MS" panose="020B0603020202020204" pitchFamily="34" charset="0"/>
                <a:cs typeface="Arial" panose="020B0604020202020204" pitchFamily="34" charset="0"/>
              </a:rPr>
              <a:t>$5000</a:t>
            </a:r>
            <a:r>
              <a:rPr lang="en-US" sz="2400" dirty="0">
                <a:latin typeface="Trebuchet MS" panose="020B0603020202020204" pitchFamily="34" charset="0"/>
                <a:cs typeface="Arial" panose="020B0604020202020204" pitchFamily="34" charset="0"/>
              </a:rPr>
              <a:t> and an </a:t>
            </a:r>
            <a:r>
              <a:rPr lang="en-US" sz="2400" dirty="0">
                <a:solidFill>
                  <a:srgbClr val="FF0000"/>
                </a:solidFill>
                <a:latin typeface="Trebuchet MS" panose="020B0603020202020204" pitchFamily="34" charset="0"/>
                <a:cs typeface="Arial" panose="020B0604020202020204" pitchFamily="34" charset="0"/>
              </a:rPr>
              <a:t>all-expense paid trip to Washington D.C for winner and one parent</a:t>
            </a:r>
            <a:r>
              <a:rPr lang="en-US" sz="2400" dirty="0">
                <a:latin typeface="Trebuchet MS" panose="020B0603020202020204" pitchFamily="34" charset="0"/>
                <a:cs typeface="Arial" panose="020B0604020202020204" pitchFamily="34" charset="0"/>
              </a:rPr>
              <a:t>.</a:t>
            </a:r>
          </a:p>
        </p:txBody>
      </p:sp>
      <p:sp>
        <p:nvSpPr>
          <p:cNvPr id="9219" name="Rectangle 3">
            <a:extLst>
              <a:ext uri="{FF2B5EF4-FFF2-40B4-BE49-F238E27FC236}">
                <a16:creationId xmlns:a16="http://schemas.microsoft.com/office/drawing/2014/main" id="{D77B77AD-5464-494E-B966-24A8B789D262}"/>
              </a:ext>
            </a:extLst>
          </p:cNvPr>
          <p:cNvSpPr>
            <a:spLocks noChangeArrowheads="1"/>
          </p:cNvSpPr>
          <p:nvPr/>
        </p:nvSpPr>
        <p:spPr bwMode="auto">
          <a:xfrm>
            <a:off x="381000" y="228600"/>
            <a:ext cx="845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r>
              <a:rPr lang="en-US" altLang="en-US" sz="4000" b="1" dirty="0">
                <a:solidFill>
                  <a:srgbClr val="9F874F"/>
                </a:solidFill>
                <a:latin typeface="Trebuchet MS" panose="020B0603020202020204" pitchFamily="34" charset="0"/>
                <a:cs typeface="Arial" panose="020B0604020202020204" pitchFamily="34" charset="0"/>
              </a:rPr>
              <a:t>WHAT IS THE PP PROGRAM ?</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05818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B5B3-B505-4BB2-AE01-02258164A7E0}"/>
              </a:ext>
            </a:extLst>
          </p:cNvPr>
          <p:cNvSpPr>
            <a:spLocks noGrp="1"/>
          </p:cNvSpPr>
          <p:nvPr>
            <p:ph type="title"/>
          </p:nvPr>
        </p:nvSpPr>
        <p:spPr>
          <a:xfrm>
            <a:off x="609600" y="152400"/>
            <a:ext cx="7924800" cy="715962"/>
          </a:xfrm>
        </p:spPr>
        <p:txBody>
          <a:bodyPr/>
          <a:lstStyle/>
          <a:p>
            <a:pPr algn="ctr"/>
            <a:r>
              <a:rPr lang="en-US" sz="4000" dirty="0">
                <a:solidFill>
                  <a:schemeClr val="tx2"/>
                </a:solidFill>
                <a:latin typeface="Trebuchet MS" panose="020B0603020202020204" pitchFamily="34" charset="0"/>
                <a:cs typeface="Arial" panose="020B0604020202020204" pitchFamily="34" charset="0"/>
              </a:rPr>
              <a:t>Patriot pen ELIGIBILITY </a:t>
            </a:r>
          </a:p>
        </p:txBody>
      </p:sp>
      <p:sp>
        <p:nvSpPr>
          <p:cNvPr id="3" name="Content Placeholder 2">
            <a:extLst>
              <a:ext uri="{FF2B5EF4-FFF2-40B4-BE49-F238E27FC236}">
                <a16:creationId xmlns:a16="http://schemas.microsoft.com/office/drawing/2014/main" id="{82E24495-1148-4958-AB53-8BE3C07428BF}"/>
              </a:ext>
            </a:extLst>
          </p:cNvPr>
          <p:cNvSpPr>
            <a:spLocks noGrp="1"/>
          </p:cNvSpPr>
          <p:nvPr>
            <p:ph sz="quarter" idx="13"/>
          </p:nvPr>
        </p:nvSpPr>
        <p:spPr>
          <a:xfrm>
            <a:off x="152400" y="1143000"/>
            <a:ext cx="8839200" cy="4419600"/>
          </a:xfrm>
        </p:spPr>
        <p:txBody>
          <a:bodyPr>
            <a:normAutofit/>
          </a:bodyPr>
          <a:lstStyle/>
          <a:p>
            <a:pPr eaLnBrk="1" fontAlgn="auto" hangingPunct="1">
              <a:defRPr/>
            </a:pPr>
            <a:r>
              <a:rPr lang="en-US" sz="2800" dirty="0">
                <a:latin typeface="Trebuchet MS" panose="020B0603020202020204" pitchFamily="34" charset="0"/>
                <a:cs typeface="Arial" panose="020B0604020202020204" pitchFamily="34" charset="0"/>
              </a:rPr>
              <a:t>The Patriot’s Pen Program is open to students in </a:t>
            </a:r>
            <a:r>
              <a:rPr lang="en-US" sz="2800" dirty="0">
                <a:solidFill>
                  <a:srgbClr val="FF0000"/>
                </a:solidFill>
                <a:latin typeface="Trebuchet MS" panose="020B0603020202020204" pitchFamily="34" charset="0"/>
                <a:cs typeface="Arial" panose="020B0604020202020204" pitchFamily="34" charset="0"/>
              </a:rPr>
              <a:t>grades 6-8 enrolled </a:t>
            </a:r>
            <a:r>
              <a:rPr lang="en-US" sz="2800" dirty="0">
                <a:latin typeface="Trebuchet MS" panose="020B0603020202020204" pitchFamily="34" charset="0"/>
                <a:cs typeface="Arial" panose="020B0604020202020204" pitchFamily="34" charset="0"/>
              </a:rPr>
              <a:t>by the</a:t>
            </a:r>
            <a:r>
              <a:rPr lang="en-US" sz="2800" dirty="0">
                <a:solidFill>
                  <a:srgbClr val="FF0000"/>
                </a:solidFill>
                <a:latin typeface="Trebuchet MS" panose="020B0603020202020204" pitchFamily="34" charset="0"/>
                <a:cs typeface="Arial" panose="020B0604020202020204" pitchFamily="34" charset="0"/>
              </a:rPr>
              <a:t> Oct. 31</a:t>
            </a:r>
            <a:r>
              <a:rPr lang="en-US" sz="2800" dirty="0">
                <a:latin typeface="Trebuchet MS" panose="020B0603020202020204" pitchFamily="34" charset="0"/>
                <a:cs typeface="Arial" panose="020B0604020202020204" pitchFamily="34" charset="0"/>
              </a:rPr>
              <a:t> deadline in </a:t>
            </a:r>
            <a:r>
              <a:rPr lang="en-US" sz="2800" dirty="0">
                <a:solidFill>
                  <a:srgbClr val="FF0000"/>
                </a:solidFill>
                <a:latin typeface="Trebuchet MS" panose="020B0603020202020204" pitchFamily="34" charset="0"/>
                <a:cs typeface="Arial" panose="020B0604020202020204" pitchFamily="34" charset="0"/>
              </a:rPr>
              <a:t>public, private, parochial school, or home study</a:t>
            </a:r>
            <a:r>
              <a:rPr lang="en-US" sz="2800" dirty="0">
                <a:latin typeface="Trebuchet MS" panose="020B0603020202020204" pitchFamily="34" charset="0"/>
                <a:cs typeface="Arial" panose="020B0604020202020204" pitchFamily="34" charset="0"/>
              </a:rPr>
              <a:t> program </a:t>
            </a:r>
            <a:r>
              <a:rPr lang="en-US" sz="2800" dirty="0">
                <a:solidFill>
                  <a:srgbClr val="FF0000"/>
                </a:solidFill>
                <a:latin typeface="Trebuchet MS" panose="020B0603020202020204" pitchFamily="34" charset="0"/>
                <a:cs typeface="Arial" panose="020B0604020202020204" pitchFamily="34" charset="0"/>
              </a:rPr>
              <a:t>in the U.S., its territories</a:t>
            </a:r>
            <a:r>
              <a:rPr lang="en-US" sz="2800" dirty="0">
                <a:latin typeface="Trebuchet MS" panose="020B0603020202020204" pitchFamily="34" charset="0"/>
                <a:cs typeface="Arial" panose="020B0604020202020204" pitchFamily="34" charset="0"/>
              </a:rPr>
              <a:t> or its </a:t>
            </a:r>
            <a:r>
              <a:rPr lang="en-US" sz="2800" dirty="0">
                <a:solidFill>
                  <a:srgbClr val="FF0000"/>
                </a:solidFill>
                <a:latin typeface="Trebuchet MS" panose="020B0603020202020204" pitchFamily="34" charset="0"/>
                <a:cs typeface="Arial" panose="020B0604020202020204" pitchFamily="34" charset="0"/>
              </a:rPr>
              <a:t>possessions</a:t>
            </a:r>
            <a:r>
              <a:rPr lang="en-US" sz="2800" dirty="0">
                <a:latin typeface="Trebuchet MS" panose="020B0603020202020204" pitchFamily="34" charset="0"/>
                <a:cs typeface="Arial" panose="020B0604020202020204" pitchFamily="34" charset="0"/>
              </a:rPr>
              <a:t>. </a:t>
            </a:r>
            <a:r>
              <a:rPr lang="en-US" sz="2800" dirty="0">
                <a:solidFill>
                  <a:srgbClr val="FF0000"/>
                </a:solidFill>
                <a:latin typeface="Trebuchet MS" panose="020B0603020202020204" pitchFamily="34" charset="0"/>
                <a:cs typeface="Arial" panose="020B0604020202020204" pitchFamily="34" charset="0"/>
              </a:rPr>
              <a:t>Dependents</a:t>
            </a:r>
            <a:r>
              <a:rPr lang="en-US" sz="2800" dirty="0">
                <a:latin typeface="Trebuchet MS" panose="020B0603020202020204" pitchFamily="34" charset="0"/>
                <a:cs typeface="Arial" panose="020B0604020202020204" pitchFamily="34" charset="0"/>
              </a:rPr>
              <a:t> of </a:t>
            </a:r>
            <a:r>
              <a:rPr lang="en-US" sz="2800" dirty="0">
                <a:solidFill>
                  <a:srgbClr val="FF0000"/>
                </a:solidFill>
                <a:latin typeface="Trebuchet MS" panose="020B0603020202020204" pitchFamily="34" charset="0"/>
                <a:cs typeface="Arial" panose="020B0604020202020204" pitchFamily="34" charset="0"/>
              </a:rPr>
              <a:t>U.S. military</a:t>
            </a:r>
            <a:r>
              <a:rPr lang="en-US" sz="2800" dirty="0">
                <a:latin typeface="Trebuchet MS" panose="020B0603020202020204" pitchFamily="34" charset="0"/>
                <a:cs typeface="Arial" panose="020B0604020202020204" pitchFamily="34" charset="0"/>
              </a:rPr>
              <a:t> or </a:t>
            </a:r>
            <a:r>
              <a:rPr lang="en-US" sz="2800" dirty="0">
                <a:solidFill>
                  <a:srgbClr val="FF0000"/>
                </a:solidFill>
                <a:latin typeface="Trebuchet MS" panose="020B0603020202020204" pitchFamily="34" charset="0"/>
                <a:cs typeface="Arial" panose="020B0604020202020204" pitchFamily="34" charset="0"/>
              </a:rPr>
              <a:t>civilian personnel</a:t>
            </a:r>
            <a:r>
              <a:rPr lang="en-US" sz="2800" dirty="0">
                <a:latin typeface="Trebuchet MS" panose="020B0603020202020204" pitchFamily="34" charset="0"/>
                <a:cs typeface="Arial" panose="020B0604020202020204" pitchFamily="34" charset="0"/>
              </a:rPr>
              <a:t> in </a:t>
            </a:r>
            <a:r>
              <a:rPr lang="en-US" sz="2800" dirty="0">
                <a:solidFill>
                  <a:srgbClr val="FF0000"/>
                </a:solidFill>
                <a:latin typeface="Trebuchet MS" panose="020B0603020202020204" pitchFamily="34" charset="0"/>
                <a:cs typeface="Arial" panose="020B0604020202020204" pitchFamily="34" charset="0"/>
              </a:rPr>
              <a:t>overseas schools</a:t>
            </a:r>
            <a:r>
              <a:rPr lang="en-US" sz="2800" dirty="0">
                <a:latin typeface="Trebuchet MS" panose="020B0603020202020204" pitchFamily="34" charset="0"/>
                <a:cs typeface="Arial" panose="020B0604020202020204" pitchFamily="34" charset="0"/>
              </a:rPr>
              <a:t> are also eligible to participate. </a:t>
            </a:r>
          </a:p>
          <a:p>
            <a:pPr eaLnBrk="1" fontAlgn="auto" hangingPunct="1">
              <a:defRPr/>
            </a:pPr>
            <a:endParaRPr lang="en-US" sz="2400" dirty="0">
              <a:latin typeface="Arial" panose="020B0604020202020204" pitchFamily="34" charset="0"/>
              <a:cs typeface="Arial" panose="020B0604020202020204" pitchFamily="34" charset="0"/>
            </a:endParaRPr>
          </a:p>
          <a:p>
            <a:pPr marL="0" indent="0">
              <a:buNone/>
            </a:pPr>
            <a:endParaRPr lang="en-US" sz="3400" dirty="0">
              <a:latin typeface="Arial" panose="020B0604020202020204" pitchFamily="34" charset="0"/>
              <a:cs typeface="Arial" panose="020B0604020202020204" pitchFamily="34" charset="0"/>
            </a:endParaRPr>
          </a:p>
          <a:p>
            <a:pPr eaLnBrk="1" fontAlgn="auto" hangingPunct="1">
              <a:defRPr/>
            </a:pPr>
            <a:endParaRPr lang="en-US" sz="2400" dirty="0">
              <a:latin typeface="Arial" panose="020B0604020202020204" pitchFamily="34" charset="0"/>
              <a:cs typeface="Arial" panose="020B0604020202020204" pitchFamily="34" charset="0"/>
            </a:endParaRPr>
          </a:p>
        </p:txBody>
      </p:sp>
      <p:sp>
        <p:nvSpPr>
          <p:cNvPr id="17411" name="Rectangle 3">
            <a:extLst>
              <a:ext uri="{FF2B5EF4-FFF2-40B4-BE49-F238E27FC236}">
                <a16:creationId xmlns:a16="http://schemas.microsoft.com/office/drawing/2014/main" id="{D8501A4C-AE4F-4643-8B8F-2599748AA44D}"/>
              </a:ext>
            </a:extLst>
          </p:cNvPr>
          <p:cNvSpPr>
            <a:spLocks noChangeArrowheads="1"/>
          </p:cNvSpPr>
          <p:nvPr/>
        </p:nvSpPr>
        <p:spPr bwMode="auto">
          <a:xfrm>
            <a:off x="0" y="381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endParaRPr lang="en-US" altLang="en-US" sz="4000" dirty="0"/>
          </a:p>
        </p:txBody>
      </p:sp>
    </p:spTree>
    <p:extLst>
      <p:ext uri="{BB962C8B-B14F-4D97-AF65-F5344CB8AC3E}">
        <p14:creationId xmlns:p14="http://schemas.microsoft.com/office/powerpoint/2010/main" val="958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A6757B-929D-4B3C-91B7-A7AB928D6B45}"/>
              </a:ext>
            </a:extLst>
          </p:cNvPr>
          <p:cNvSpPr>
            <a:spLocks noGrp="1"/>
          </p:cNvSpPr>
          <p:nvPr>
            <p:ph sz="quarter" idx="13"/>
          </p:nvPr>
        </p:nvSpPr>
        <p:spPr>
          <a:xfrm>
            <a:off x="0" y="838200"/>
            <a:ext cx="8991600" cy="4930775"/>
          </a:xfrm>
        </p:spPr>
        <p:txBody>
          <a:bodyPr>
            <a:normAutofit fontScale="92500"/>
          </a:bodyPr>
          <a:lstStyle/>
          <a:p>
            <a:pPr>
              <a:defRPr/>
            </a:pPr>
            <a:r>
              <a:rPr lang="en-US" sz="2600" dirty="0">
                <a:latin typeface="Trebuchet MS" panose="020B0603020202020204" pitchFamily="34" charset="0"/>
                <a:cs typeface="Arial" panose="020B0604020202020204" pitchFamily="34" charset="0"/>
              </a:rPr>
              <a:t>Each </a:t>
            </a:r>
            <a:r>
              <a:rPr lang="en-US" sz="2600" dirty="0">
                <a:solidFill>
                  <a:srgbClr val="FF0000"/>
                </a:solidFill>
                <a:latin typeface="Trebuchet MS" panose="020B0603020202020204" pitchFamily="34" charset="0"/>
                <a:cs typeface="Arial" panose="020B0604020202020204" pitchFamily="34" charset="0"/>
              </a:rPr>
              <a:t>Post is given an official entry form</a:t>
            </a:r>
            <a:r>
              <a:rPr lang="en-US" sz="2600" dirty="0">
                <a:latin typeface="Trebuchet MS" panose="020B0603020202020204" pitchFamily="34" charset="0"/>
                <a:cs typeface="Arial" panose="020B0604020202020204" pitchFamily="34" charset="0"/>
              </a:rPr>
              <a:t> to make copies to deliver to the schools and students at CoA in mid August.  Entry forms can also be found at </a:t>
            </a:r>
            <a:r>
              <a:rPr lang="en-US" sz="2600" u="sng" dirty="0">
                <a:solidFill>
                  <a:srgbClr val="FF0000"/>
                </a:solidFill>
                <a:latin typeface="Trebuchet MS" panose="020B0603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https://www.vfw.org/patriotspen</a:t>
            </a:r>
            <a:r>
              <a:rPr lang="en-US" sz="2600" dirty="0">
                <a:solidFill>
                  <a:srgbClr val="FF0000"/>
                </a:solidFill>
                <a:latin typeface="Trebuchet MS" panose="020B0603020202020204" pitchFamily="34" charset="0"/>
                <a:cs typeface="Arial" panose="020B0604020202020204" pitchFamily="34" charset="0"/>
              </a:rPr>
              <a:t> </a:t>
            </a:r>
            <a:r>
              <a:rPr lang="en-US" sz="2600" dirty="0">
                <a:latin typeface="Trebuchet MS" panose="020B0603020202020204" pitchFamily="34" charset="0"/>
                <a:cs typeface="Arial" panose="020B0604020202020204" pitchFamily="34" charset="0"/>
              </a:rPr>
              <a:t>or  </a:t>
            </a:r>
            <a:r>
              <a:rPr lang="en-US" sz="2600" dirty="0">
                <a:solidFill>
                  <a:srgbClr val="FF0000"/>
                </a:solidFill>
                <a:latin typeface="Trebuchet MS" panose="020B0603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https://vfwdeptla.org/</a:t>
            </a:r>
            <a:r>
              <a:rPr lang="en-US" sz="2600" dirty="0">
                <a:solidFill>
                  <a:srgbClr val="FF0000"/>
                </a:solidFill>
                <a:latin typeface="Trebuchet MS" panose="020B0603020202020204" pitchFamily="34" charset="0"/>
                <a:cs typeface="Arial" panose="020B0604020202020204" pitchFamily="34" charset="0"/>
              </a:rPr>
              <a:t> </a:t>
            </a:r>
            <a:r>
              <a:rPr lang="en-US" sz="2600" dirty="0">
                <a:latin typeface="Trebuchet MS" panose="020B0603020202020204" pitchFamily="34" charset="0"/>
                <a:cs typeface="Arial" panose="020B0604020202020204" pitchFamily="34" charset="0"/>
              </a:rPr>
              <a:t>under the Programs tab. </a:t>
            </a:r>
          </a:p>
          <a:p>
            <a:pPr>
              <a:defRPr/>
            </a:pPr>
            <a:r>
              <a:rPr lang="en-US" sz="2600" dirty="0">
                <a:latin typeface="Trebuchet MS" panose="020B0603020202020204" pitchFamily="34" charset="0"/>
                <a:cs typeface="Arial" panose="020B0604020202020204" pitchFamily="34" charset="0"/>
              </a:rPr>
              <a:t>Each </a:t>
            </a:r>
            <a:r>
              <a:rPr lang="en-US" sz="2600" dirty="0">
                <a:solidFill>
                  <a:srgbClr val="FF0000"/>
                </a:solidFill>
                <a:latin typeface="Trebuchet MS" panose="020B0603020202020204" pitchFamily="34" charset="0"/>
                <a:cs typeface="Arial" panose="020B0604020202020204" pitchFamily="34" charset="0"/>
              </a:rPr>
              <a:t>post sends</a:t>
            </a:r>
            <a:r>
              <a:rPr lang="en-US" sz="2600" dirty="0">
                <a:latin typeface="Trebuchet MS" panose="020B0603020202020204" pitchFamily="34" charset="0"/>
                <a:cs typeface="Arial" panose="020B0604020202020204" pitchFamily="34" charset="0"/>
              </a:rPr>
              <a:t> the post </a:t>
            </a:r>
            <a:r>
              <a:rPr lang="en-US" sz="2600" dirty="0">
                <a:solidFill>
                  <a:srgbClr val="FF0000"/>
                </a:solidFill>
                <a:latin typeface="Trebuchet MS" panose="020B0603020202020204" pitchFamily="34" charset="0"/>
                <a:cs typeface="Arial" panose="020B0604020202020204" pitchFamily="34" charset="0"/>
              </a:rPr>
              <a:t>winner’s entry form</a:t>
            </a:r>
            <a:r>
              <a:rPr lang="en-US" sz="2600" dirty="0">
                <a:latin typeface="Trebuchet MS" panose="020B0603020202020204" pitchFamily="34" charset="0"/>
                <a:cs typeface="Arial" panose="020B0604020202020204" pitchFamily="34" charset="0"/>
              </a:rPr>
              <a:t> and </a:t>
            </a:r>
            <a:r>
              <a:rPr lang="en-US" sz="2600" dirty="0">
                <a:solidFill>
                  <a:srgbClr val="FF0000"/>
                </a:solidFill>
                <a:latin typeface="Trebuchet MS" panose="020B0603020202020204" pitchFamily="34" charset="0"/>
                <a:cs typeface="Arial" panose="020B0604020202020204" pitchFamily="34" charset="0"/>
              </a:rPr>
              <a:t>3 copies</a:t>
            </a:r>
            <a:r>
              <a:rPr lang="en-US" sz="2600" dirty="0">
                <a:latin typeface="Trebuchet MS" panose="020B0603020202020204" pitchFamily="34" charset="0"/>
                <a:cs typeface="Arial" panose="020B0604020202020204" pitchFamily="34" charset="0"/>
              </a:rPr>
              <a:t> of the </a:t>
            </a:r>
            <a:r>
              <a:rPr lang="en-US" sz="2600" dirty="0">
                <a:solidFill>
                  <a:srgbClr val="FF0000"/>
                </a:solidFill>
                <a:latin typeface="Trebuchet MS" panose="020B0603020202020204" pitchFamily="34" charset="0"/>
                <a:cs typeface="Arial" panose="020B0604020202020204" pitchFamily="34" charset="0"/>
              </a:rPr>
              <a:t>essay</a:t>
            </a:r>
            <a:r>
              <a:rPr lang="en-US" sz="2600" dirty="0">
                <a:latin typeface="Trebuchet MS" panose="020B0603020202020204" pitchFamily="34" charset="0"/>
                <a:cs typeface="Arial" panose="020B0604020202020204" pitchFamily="34" charset="0"/>
              </a:rPr>
              <a:t> </a:t>
            </a:r>
            <a:r>
              <a:rPr lang="en-US" sz="2600" dirty="0">
                <a:solidFill>
                  <a:srgbClr val="FF0000"/>
                </a:solidFill>
                <a:latin typeface="Trebuchet MS" panose="020B0603020202020204" pitchFamily="34" charset="0"/>
                <a:cs typeface="Arial" panose="020B0604020202020204" pitchFamily="34" charset="0"/>
              </a:rPr>
              <a:t>to</a:t>
            </a:r>
            <a:r>
              <a:rPr lang="en-US" sz="2600" dirty="0">
                <a:latin typeface="Trebuchet MS" panose="020B0603020202020204" pitchFamily="34" charset="0"/>
                <a:cs typeface="Arial" panose="020B0604020202020204" pitchFamily="34" charset="0"/>
              </a:rPr>
              <a:t> your </a:t>
            </a:r>
            <a:r>
              <a:rPr lang="en-US" sz="2600" dirty="0">
                <a:solidFill>
                  <a:srgbClr val="FF0000"/>
                </a:solidFill>
                <a:latin typeface="Trebuchet MS" panose="020B0603020202020204" pitchFamily="34" charset="0"/>
                <a:cs typeface="Arial" panose="020B0604020202020204" pitchFamily="34" charset="0"/>
              </a:rPr>
              <a:t>District Chairman</a:t>
            </a:r>
            <a:r>
              <a:rPr lang="en-US" sz="2600" dirty="0">
                <a:latin typeface="Trebuchet MS" panose="020B0603020202020204" pitchFamily="34" charset="0"/>
                <a:cs typeface="Arial" panose="020B0604020202020204" pitchFamily="34" charset="0"/>
              </a:rPr>
              <a:t> (not state chairman). The </a:t>
            </a:r>
            <a:r>
              <a:rPr lang="en-US" sz="2600" dirty="0">
                <a:solidFill>
                  <a:srgbClr val="FF0000"/>
                </a:solidFill>
                <a:latin typeface="Trebuchet MS" panose="020B0603020202020204" pitchFamily="34" charset="0"/>
                <a:cs typeface="Arial" panose="020B0604020202020204" pitchFamily="34" charset="0"/>
              </a:rPr>
              <a:t>winning entry form must be complete</a:t>
            </a:r>
            <a:r>
              <a:rPr lang="en-US" sz="2600" dirty="0">
                <a:latin typeface="Trebuchet MS" panose="020B0603020202020204" pitchFamily="34" charset="0"/>
                <a:cs typeface="Arial" panose="020B0604020202020204" pitchFamily="34" charset="0"/>
              </a:rPr>
              <a:t> and include the contestant information, parent’s information, school information, post information, # of students participated, # of winners advanced to District, Amount spent on awards, and Amount spent on additional expenses. </a:t>
            </a:r>
          </a:p>
          <a:p>
            <a:pPr>
              <a:defRPr/>
            </a:pPr>
            <a:endParaRPr lang="en-US" sz="2400" dirty="0">
              <a:latin typeface="Trebuchet MS" panose="020B0603020202020204" pitchFamily="34" charset="0"/>
            </a:endParaRPr>
          </a:p>
          <a:p>
            <a:pPr>
              <a:defRPr/>
            </a:pPr>
            <a:endParaRPr lang="en-US" sz="2400" dirty="0">
              <a:latin typeface="Trebuchet MS" panose="020B0603020202020204" pitchFamily="34" charset="0"/>
            </a:endParaRPr>
          </a:p>
          <a:p>
            <a:pPr>
              <a:defRPr/>
            </a:pPr>
            <a:endParaRPr lang="en-US" sz="2400" dirty="0">
              <a:latin typeface="Trebuchet MS" panose="020B0603020202020204" pitchFamily="34" charset="0"/>
            </a:endParaRPr>
          </a:p>
        </p:txBody>
      </p:sp>
      <p:sp>
        <p:nvSpPr>
          <p:cNvPr id="11267" name="Rectangle 3">
            <a:extLst>
              <a:ext uri="{FF2B5EF4-FFF2-40B4-BE49-F238E27FC236}">
                <a16:creationId xmlns:a16="http://schemas.microsoft.com/office/drawing/2014/main" id="{EDB76E08-34D3-4B3E-97B9-59D5A450ECDC}"/>
              </a:ext>
            </a:extLst>
          </p:cNvPr>
          <p:cNvSpPr>
            <a:spLocks noChangeArrowheads="1"/>
          </p:cNvSpPr>
          <p:nvPr/>
        </p:nvSpPr>
        <p:spPr bwMode="auto">
          <a:xfrm>
            <a:off x="457200" y="22860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r>
              <a:rPr lang="en-US" altLang="en-US" sz="4000" b="1" dirty="0">
                <a:solidFill>
                  <a:srgbClr val="9F874F"/>
                </a:solidFill>
                <a:latin typeface="Trebuchet MS" panose="020B0603020202020204" pitchFamily="34" charset="0"/>
                <a:cs typeface="Arial" panose="020B0604020202020204" pitchFamily="34" charset="0"/>
              </a:rPr>
              <a:t>POST RESPONSIBILITIES</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409271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p:spPr>
        <p:txBody>
          <a:bodyPr/>
          <a:lstStyle/>
          <a:p>
            <a:pPr algn="ctr"/>
            <a:r>
              <a:rPr lang="en-US" sz="4000" dirty="0">
                <a:solidFill>
                  <a:schemeClr val="tx2"/>
                </a:solidFill>
                <a:latin typeface="Trebuchet MS" panose="020B0603020202020204" pitchFamily="34" charset="0"/>
                <a:cs typeface="Arial" panose="020B0604020202020204" pitchFamily="34" charset="0"/>
              </a:rPr>
              <a:t>Patriot pen   ENTRY FORM</a:t>
            </a:r>
            <a:endParaRPr lang="en-US" sz="4000" dirty="0">
              <a:latin typeface="Trebuchet MS" panose="020B0603020202020204" pitchFamily="34" charset="0"/>
              <a:cs typeface="Arial" panose="020B0604020202020204" pitchFamily="34" charset="0"/>
            </a:endParaRPr>
          </a:p>
        </p:txBody>
      </p:sp>
      <p:pic>
        <p:nvPicPr>
          <p:cNvPr id="2051" name="Picture 3"/>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4687" t="15938" r="14905" b="4956"/>
          <a:stretch/>
        </p:blipFill>
        <p:spPr bwMode="auto">
          <a:xfrm>
            <a:off x="228600" y="838200"/>
            <a:ext cx="8763000" cy="553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m3d="http://schemas.microsoft.com/office/drawing/2017/model3d" Requires="am3d">
          <p:graphicFrame>
            <p:nvGraphicFramePr>
              <p:cNvPr id="3" name="3D Model 2" descr="Red Straight arrow">
                <a:extLst>
                  <a:ext uri="{FF2B5EF4-FFF2-40B4-BE49-F238E27FC236}">
                    <a16:creationId xmlns:a16="http://schemas.microsoft.com/office/drawing/2014/main" id="{B6AC4FF1-F91D-429A-AB64-F3954AD281AD}"/>
                  </a:ext>
                </a:extLst>
              </p:cNvPr>
              <p:cNvGraphicFramePr>
                <a:graphicFrameLocks noChangeAspect="1"/>
              </p:cNvGraphicFramePr>
              <p:nvPr>
                <p:extLst>
                  <p:ext uri="{D42A27DB-BD31-4B8C-83A1-F6EECF244321}">
                    <p14:modId xmlns:p14="http://schemas.microsoft.com/office/powerpoint/2010/main" val="1474994840"/>
                  </p:ext>
                </p:extLst>
              </p:nvPr>
            </p:nvGraphicFramePr>
            <p:xfrm>
              <a:off x="4229202" y="1353576"/>
              <a:ext cx="1104797" cy="341130"/>
            </p:xfrm>
            <a:graphic>
              <a:graphicData uri="http://schemas.microsoft.com/office/drawing/2017/model3d">
                <am3d:model3d r:embed="rId3">
                  <am3d:spPr>
                    <a:xfrm>
                      <a:off x="0" y="0"/>
                      <a:ext cx="1104797" cy="341130"/>
                    </a:xfrm>
                    <a:prstGeom prst="rect">
                      <a:avLst/>
                    </a:prstGeom>
                  </am3d:spPr>
                  <am3d:camera>
                    <am3d:pos x="0" y="0" z="49265132"/>
                    <am3d:up dx="0" dy="36000000" dz="0"/>
                    <am3d:lookAt x="0" y="0" z="0"/>
                    <am3d:perspective fov="2700000"/>
                  </am3d:camera>
                  <am3d:trans>
                    <am3d:meterPerModelUnit n="2106943" d="1000000"/>
                    <am3d:preTrans dx="0" dy="-9860495" dz="-1482"/>
                    <am3d:scale>
                      <am3d:sx n="1000000" d="1000000"/>
                      <am3d:sy n="1000000" d="1000000"/>
                      <am3d:sz n="1000000" d="1000000"/>
                    </am3d:scale>
                    <am3d:rot ax="-114827" ay="-114688" az="3838"/>
                    <am3d:postTrans dx="0" dy="0" dz="0"/>
                  </am3d:trans>
                  <am3d:raster rName="Office3DRenderer" rVer="16.0.8326">
                    <am3d:blip r:embed="rId4"/>
                  </am3d:raster>
                  <am3d:objViewport viewportSz="121395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Red Straight arrow">
                <a:extLst>
                  <a:ext uri="{FF2B5EF4-FFF2-40B4-BE49-F238E27FC236}">
                    <a16:creationId xmlns:a16="http://schemas.microsoft.com/office/drawing/2014/main" id="{B6AC4FF1-F91D-429A-AB64-F3954AD281AD}"/>
                  </a:ext>
                </a:extLst>
              </p:cNvPr>
              <p:cNvPicPr>
                <a:picLocks noGrp="1" noRot="1" noChangeAspect="1" noMove="1" noResize="1" noEditPoints="1" noAdjustHandles="1" noChangeArrowheads="1" noChangeShapeType="1" noCrop="1"/>
              </p:cNvPicPr>
              <p:nvPr/>
            </p:nvPicPr>
            <p:blipFill>
              <a:blip r:embed="rId4"/>
              <a:stretch>
                <a:fillRect/>
              </a:stretch>
            </p:blipFill>
            <p:spPr>
              <a:xfrm>
                <a:off x="4229202" y="1353576"/>
                <a:ext cx="1104797" cy="34113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 name="3D Model 3" descr="Red Straight arrow">
                <a:extLst>
                  <a:ext uri="{FF2B5EF4-FFF2-40B4-BE49-F238E27FC236}">
                    <a16:creationId xmlns:a16="http://schemas.microsoft.com/office/drawing/2014/main" id="{35089D63-E2D0-4F3E-9205-85FEDED72BBB}"/>
                  </a:ext>
                </a:extLst>
              </p:cNvPr>
              <p:cNvGraphicFramePr>
                <a:graphicFrameLocks noChangeAspect="1"/>
              </p:cNvGraphicFramePr>
              <p:nvPr>
                <p:extLst>
                  <p:ext uri="{D42A27DB-BD31-4B8C-83A1-F6EECF244321}">
                    <p14:modId xmlns:p14="http://schemas.microsoft.com/office/powerpoint/2010/main" val="2558726431"/>
                  </p:ext>
                </p:extLst>
              </p:nvPr>
            </p:nvGraphicFramePr>
            <p:xfrm>
              <a:off x="4229202" y="3292127"/>
              <a:ext cx="1104797" cy="341130"/>
            </p:xfrm>
            <a:graphic>
              <a:graphicData uri="http://schemas.microsoft.com/office/drawing/2017/model3d">
                <am3d:model3d r:embed="rId3">
                  <am3d:spPr>
                    <a:xfrm>
                      <a:off x="0" y="0"/>
                      <a:ext cx="1104797" cy="341130"/>
                    </a:xfrm>
                    <a:prstGeom prst="rect">
                      <a:avLst/>
                    </a:prstGeom>
                  </am3d:spPr>
                  <am3d:camera>
                    <am3d:pos x="0" y="0" z="49265132"/>
                    <am3d:up dx="0" dy="36000000" dz="0"/>
                    <am3d:lookAt x="0" y="0" z="0"/>
                    <am3d:perspective fov="2700000"/>
                  </am3d:camera>
                  <am3d:trans>
                    <am3d:meterPerModelUnit n="2106943" d="1000000"/>
                    <am3d:preTrans dx="0" dy="-9860495" dz="-1482"/>
                    <am3d:scale>
                      <am3d:sx n="1000000" d="1000000"/>
                      <am3d:sy n="1000000" d="1000000"/>
                      <am3d:sz n="1000000" d="1000000"/>
                    </am3d:scale>
                    <am3d:rot ax="-114827" ay="-114688" az="3838"/>
                    <am3d:postTrans dx="0" dy="0" dz="0"/>
                  </am3d:trans>
                  <am3d:raster rName="Office3DRenderer" rVer="16.0.8326">
                    <am3d:blip r:embed="rId4"/>
                  </am3d:raster>
                  <am3d:objViewport viewportSz="121395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Red Straight arrow">
                <a:extLst>
                  <a:ext uri="{FF2B5EF4-FFF2-40B4-BE49-F238E27FC236}">
                    <a16:creationId xmlns:a16="http://schemas.microsoft.com/office/drawing/2014/main" id="{35089D63-E2D0-4F3E-9205-85FEDED72BBB}"/>
                  </a:ext>
                </a:extLst>
              </p:cNvPr>
              <p:cNvPicPr>
                <a:picLocks noGrp="1" noRot="1" noChangeAspect="1" noMove="1" noResize="1" noEditPoints="1" noAdjustHandles="1" noChangeArrowheads="1" noChangeShapeType="1" noCrop="1"/>
              </p:cNvPicPr>
              <p:nvPr/>
            </p:nvPicPr>
            <p:blipFill>
              <a:blip r:embed="rId4"/>
              <a:stretch>
                <a:fillRect/>
              </a:stretch>
            </p:blipFill>
            <p:spPr>
              <a:xfrm>
                <a:off x="4229202" y="3292127"/>
                <a:ext cx="1104797" cy="34113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 Model 5" descr="Red Straight arrow">
                <a:extLst>
                  <a:ext uri="{FF2B5EF4-FFF2-40B4-BE49-F238E27FC236}">
                    <a16:creationId xmlns:a16="http://schemas.microsoft.com/office/drawing/2014/main" id="{FE151B3C-E108-41D8-93E8-18611BE86499}"/>
                  </a:ext>
                </a:extLst>
              </p:cNvPr>
              <p:cNvGraphicFramePr>
                <a:graphicFrameLocks noChangeAspect="1"/>
              </p:cNvGraphicFramePr>
              <p:nvPr>
                <p:extLst>
                  <p:ext uri="{D42A27DB-BD31-4B8C-83A1-F6EECF244321}">
                    <p14:modId xmlns:p14="http://schemas.microsoft.com/office/powerpoint/2010/main" val="2884368572"/>
                  </p:ext>
                </p:extLst>
              </p:nvPr>
            </p:nvGraphicFramePr>
            <p:xfrm>
              <a:off x="4229202" y="3860572"/>
              <a:ext cx="1104797" cy="341130"/>
            </p:xfrm>
            <a:graphic>
              <a:graphicData uri="http://schemas.microsoft.com/office/drawing/2017/model3d">
                <am3d:model3d r:embed="rId3">
                  <am3d:spPr>
                    <a:xfrm>
                      <a:off x="0" y="0"/>
                      <a:ext cx="1104797" cy="341130"/>
                    </a:xfrm>
                    <a:prstGeom prst="rect">
                      <a:avLst/>
                    </a:prstGeom>
                  </am3d:spPr>
                  <am3d:camera>
                    <am3d:pos x="0" y="0" z="49265132"/>
                    <am3d:up dx="0" dy="36000000" dz="0"/>
                    <am3d:lookAt x="0" y="0" z="0"/>
                    <am3d:perspective fov="2700000"/>
                  </am3d:camera>
                  <am3d:trans>
                    <am3d:meterPerModelUnit n="2106943" d="1000000"/>
                    <am3d:preTrans dx="0" dy="-9860495" dz="-1482"/>
                    <am3d:scale>
                      <am3d:sx n="1000000" d="1000000"/>
                      <am3d:sy n="1000000" d="1000000"/>
                      <am3d:sz n="1000000" d="1000000"/>
                    </am3d:scale>
                    <am3d:rot ax="-114827" ay="-114688" az="3838"/>
                    <am3d:postTrans dx="0" dy="0" dz="0"/>
                  </am3d:trans>
                  <am3d:raster rName="Office3DRenderer" rVer="16.0.8326">
                    <am3d:blip r:embed="rId4"/>
                  </am3d:raster>
                  <am3d:objViewport viewportSz="121395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Red Straight arrow">
                <a:extLst>
                  <a:ext uri="{FF2B5EF4-FFF2-40B4-BE49-F238E27FC236}">
                    <a16:creationId xmlns:a16="http://schemas.microsoft.com/office/drawing/2014/main" id="{FE151B3C-E108-41D8-93E8-18611BE86499}"/>
                  </a:ext>
                </a:extLst>
              </p:cNvPr>
              <p:cNvPicPr>
                <a:picLocks noGrp="1" noRot="1" noChangeAspect="1" noMove="1" noResize="1" noEditPoints="1" noAdjustHandles="1" noChangeArrowheads="1" noChangeShapeType="1" noCrop="1"/>
              </p:cNvPicPr>
              <p:nvPr/>
            </p:nvPicPr>
            <p:blipFill>
              <a:blip r:embed="rId4"/>
              <a:stretch>
                <a:fillRect/>
              </a:stretch>
            </p:blipFill>
            <p:spPr>
              <a:xfrm>
                <a:off x="4229202" y="3860572"/>
                <a:ext cx="1104797" cy="34113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7" name="3D Model 6" descr="Red Straight arrow">
                <a:extLst>
                  <a:ext uri="{FF2B5EF4-FFF2-40B4-BE49-F238E27FC236}">
                    <a16:creationId xmlns:a16="http://schemas.microsoft.com/office/drawing/2014/main" id="{09CBBBBF-7273-4FB8-BD7B-6E759D1ACEB4}"/>
                  </a:ext>
                </a:extLst>
              </p:cNvPr>
              <p:cNvGraphicFramePr>
                <a:graphicFrameLocks noChangeAspect="1"/>
              </p:cNvGraphicFramePr>
              <p:nvPr>
                <p:extLst>
                  <p:ext uri="{D42A27DB-BD31-4B8C-83A1-F6EECF244321}">
                    <p14:modId xmlns:p14="http://schemas.microsoft.com/office/powerpoint/2010/main" val="731764645"/>
                  </p:ext>
                </p:extLst>
              </p:nvPr>
            </p:nvGraphicFramePr>
            <p:xfrm>
              <a:off x="4229202" y="4662232"/>
              <a:ext cx="1104792" cy="341129"/>
            </p:xfrm>
            <a:graphic>
              <a:graphicData uri="http://schemas.microsoft.com/office/drawing/2017/model3d">
                <am3d:model3d r:embed="rId3">
                  <am3d:spPr>
                    <a:xfrm>
                      <a:off x="0" y="0"/>
                      <a:ext cx="1104792" cy="341129"/>
                    </a:xfrm>
                    <a:prstGeom prst="rect">
                      <a:avLst/>
                    </a:prstGeom>
                  </am3d:spPr>
                  <am3d:camera>
                    <am3d:pos x="0" y="0" z="49265132"/>
                    <am3d:up dx="0" dy="36000000" dz="0"/>
                    <am3d:lookAt x="0" y="0" z="0"/>
                    <am3d:perspective fov="2700000"/>
                  </am3d:camera>
                  <am3d:trans>
                    <am3d:meterPerModelUnit n="2106943" d="1000000"/>
                    <am3d:preTrans dx="0" dy="-9860495" dz="-1482"/>
                    <am3d:scale>
                      <am3d:sx n="1000000" d="1000000"/>
                      <am3d:sy n="1000000" d="1000000"/>
                      <am3d:sz n="1000000" d="1000000"/>
                    </am3d:scale>
                    <am3d:rot ax="-114827" ay="-114688" az="3838"/>
                    <am3d:postTrans dx="0" dy="0" dz="0"/>
                  </am3d:trans>
                  <am3d:raster rName="Office3DRenderer" rVer="16.0.8326">
                    <am3d:blip r:embed="rId5"/>
                  </am3d:raster>
                  <am3d:objViewport viewportSz="121394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Red Straight arrow">
                <a:extLst>
                  <a:ext uri="{FF2B5EF4-FFF2-40B4-BE49-F238E27FC236}">
                    <a16:creationId xmlns:a16="http://schemas.microsoft.com/office/drawing/2014/main" id="{09CBBBBF-7273-4FB8-BD7B-6E759D1ACEB4}"/>
                  </a:ext>
                </a:extLst>
              </p:cNvPr>
              <p:cNvPicPr>
                <a:picLocks noGrp="1" noRot="1" noChangeAspect="1" noMove="1" noResize="1" noEditPoints="1" noAdjustHandles="1" noChangeArrowheads="1" noChangeShapeType="1" noCrop="1"/>
              </p:cNvPicPr>
              <p:nvPr/>
            </p:nvPicPr>
            <p:blipFill>
              <a:blip r:embed="rId5"/>
              <a:stretch>
                <a:fillRect/>
              </a:stretch>
            </p:blipFill>
            <p:spPr>
              <a:xfrm>
                <a:off x="4229202" y="4662232"/>
                <a:ext cx="1104792" cy="34112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3D Model 7" descr="Red Straight arrow">
                <a:extLst>
                  <a:ext uri="{FF2B5EF4-FFF2-40B4-BE49-F238E27FC236}">
                    <a16:creationId xmlns:a16="http://schemas.microsoft.com/office/drawing/2014/main" id="{BF1C27F1-EC50-4C63-B255-61C2BC9637DE}"/>
                  </a:ext>
                </a:extLst>
              </p:cNvPr>
              <p:cNvGraphicFramePr>
                <a:graphicFrameLocks noChangeAspect="1"/>
              </p:cNvGraphicFramePr>
              <p:nvPr>
                <p:extLst>
                  <p:ext uri="{D42A27DB-BD31-4B8C-83A1-F6EECF244321}">
                    <p14:modId xmlns:p14="http://schemas.microsoft.com/office/powerpoint/2010/main" val="2967774441"/>
                  </p:ext>
                </p:extLst>
              </p:nvPr>
            </p:nvGraphicFramePr>
            <p:xfrm>
              <a:off x="4229198" y="5791200"/>
              <a:ext cx="1104796" cy="341131"/>
            </p:xfrm>
            <a:graphic>
              <a:graphicData uri="http://schemas.microsoft.com/office/drawing/2017/model3d">
                <am3d:model3d r:embed="rId3">
                  <am3d:spPr>
                    <a:xfrm>
                      <a:off x="0" y="0"/>
                      <a:ext cx="1104796" cy="341131"/>
                    </a:xfrm>
                    <a:prstGeom prst="rect">
                      <a:avLst/>
                    </a:prstGeom>
                  </am3d:spPr>
                  <am3d:camera>
                    <am3d:pos x="0" y="0" z="49265132"/>
                    <am3d:up dx="0" dy="36000000" dz="0"/>
                    <am3d:lookAt x="0" y="0" z="0"/>
                    <am3d:perspective fov="2700000"/>
                  </am3d:camera>
                  <am3d:trans>
                    <am3d:meterPerModelUnit n="2106943" d="1000000"/>
                    <am3d:preTrans dx="0" dy="-9860495" dz="-1482"/>
                    <am3d:scale>
                      <am3d:sx n="1000000" d="1000000"/>
                      <am3d:sy n="1000000" d="1000000"/>
                      <am3d:sz n="1000000" d="1000000"/>
                    </am3d:scale>
                    <am3d:rot ax="-114827" ay="-114688" az="3838"/>
                    <am3d:postTrans dx="0" dy="0" dz="0"/>
                  </am3d:trans>
                  <am3d:raster rName="Office3DRenderer" rVer="16.0.8326">
                    <am3d:blip r:embed="rId6"/>
                  </am3d:raster>
                  <am3d:objViewport viewportSz="121395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descr="Red Straight arrow">
                <a:extLst>
                  <a:ext uri="{FF2B5EF4-FFF2-40B4-BE49-F238E27FC236}">
                    <a16:creationId xmlns:a16="http://schemas.microsoft.com/office/drawing/2014/main" id="{BF1C27F1-EC50-4C63-B255-61C2BC9637DE}"/>
                  </a:ext>
                </a:extLst>
              </p:cNvPr>
              <p:cNvPicPr>
                <a:picLocks noGrp="1" noRot="1" noChangeAspect="1" noMove="1" noResize="1" noEditPoints="1" noAdjustHandles="1" noChangeArrowheads="1" noChangeShapeType="1" noCrop="1"/>
              </p:cNvPicPr>
              <p:nvPr/>
            </p:nvPicPr>
            <p:blipFill>
              <a:blip r:embed="rId6"/>
              <a:stretch>
                <a:fillRect/>
              </a:stretch>
            </p:blipFill>
            <p:spPr>
              <a:xfrm>
                <a:off x="4229198" y="5791200"/>
                <a:ext cx="1104796" cy="341131"/>
              </a:xfrm>
              <a:prstGeom prst="rect">
                <a:avLst/>
              </a:prstGeom>
            </p:spPr>
          </p:pic>
        </mc:Fallback>
      </mc:AlternateContent>
    </p:spTree>
    <p:extLst>
      <p:ext uri="{BB962C8B-B14F-4D97-AF65-F5344CB8AC3E}">
        <p14:creationId xmlns:p14="http://schemas.microsoft.com/office/powerpoint/2010/main" val="310363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2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B5B3-B505-4BB2-AE01-02258164A7E0}"/>
              </a:ext>
            </a:extLst>
          </p:cNvPr>
          <p:cNvSpPr>
            <a:spLocks noGrp="1"/>
          </p:cNvSpPr>
          <p:nvPr>
            <p:ph type="title"/>
          </p:nvPr>
        </p:nvSpPr>
        <p:spPr>
          <a:xfrm>
            <a:off x="1524000" y="228600"/>
            <a:ext cx="6172200" cy="639762"/>
          </a:xfrm>
        </p:spPr>
        <p:txBody>
          <a:bodyPr/>
          <a:lstStyle/>
          <a:p>
            <a:pPr algn="ctr"/>
            <a:r>
              <a:rPr lang="en-US" sz="4000" dirty="0">
                <a:solidFill>
                  <a:schemeClr val="tx2"/>
                </a:solidFill>
                <a:latin typeface="Trebuchet MS" panose="020B0603020202020204" pitchFamily="34" charset="0"/>
              </a:rPr>
              <a:t>patriot pen   </a:t>
            </a:r>
            <a:r>
              <a:rPr lang="en-US" sz="4000" dirty="0">
                <a:solidFill>
                  <a:schemeClr val="tx2"/>
                </a:solidFill>
                <a:latin typeface="Trebuchet MS" panose="020B0603020202020204" pitchFamily="34" charset="0"/>
                <a:cs typeface="Arial" panose="020B0604020202020204" pitchFamily="34" charset="0"/>
              </a:rPr>
              <a:t>RULES</a:t>
            </a:r>
          </a:p>
        </p:txBody>
      </p:sp>
      <p:sp>
        <p:nvSpPr>
          <p:cNvPr id="3" name="Content Placeholder 2">
            <a:extLst>
              <a:ext uri="{FF2B5EF4-FFF2-40B4-BE49-F238E27FC236}">
                <a16:creationId xmlns:a16="http://schemas.microsoft.com/office/drawing/2014/main" id="{82E24495-1148-4958-AB53-8BE3C07428BF}"/>
              </a:ext>
            </a:extLst>
          </p:cNvPr>
          <p:cNvSpPr>
            <a:spLocks noGrp="1"/>
          </p:cNvSpPr>
          <p:nvPr>
            <p:ph sz="quarter" idx="13"/>
          </p:nvPr>
        </p:nvSpPr>
        <p:spPr>
          <a:xfrm>
            <a:off x="76200" y="838200"/>
            <a:ext cx="9067800" cy="4724400"/>
          </a:xfrm>
        </p:spPr>
        <p:txBody>
          <a:bodyPr>
            <a:noAutofit/>
          </a:bodyPr>
          <a:lstStyle/>
          <a:p>
            <a:r>
              <a:rPr lang="en-US" sz="2600" dirty="0">
                <a:latin typeface="Trebuchet MS" panose="020B0603020202020204" pitchFamily="34" charset="0"/>
                <a:cs typeface="Arial" panose="020B0604020202020204" pitchFamily="34" charset="0"/>
              </a:rPr>
              <a:t>Essay must be </a:t>
            </a:r>
            <a:r>
              <a:rPr lang="en-US" sz="2600" dirty="0">
                <a:solidFill>
                  <a:srgbClr val="FF0000"/>
                </a:solidFill>
                <a:latin typeface="Trebuchet MS" panose="020B0603020202020204" pitchFamily="34" charset="0"/>
                <a:cs typeface="Arial" panose="020B0604020202020204" pitchFamily="34" charset="0"/>
              </a:rPr>
              <a:t>typed in English </a:t>
            </a:r>
            <a:r>
              <a:rPr lang="en-US" sz="2600" dirty="0">
                <a:latin typeface="Trebuchet MS" panose="020B0603020202020204" pitchFamily="34" charset="0"/>
                <a:cs typeface="Arial" panose="020B0604020202020204" pitchFamily="34" charset="0"/>
              </a:rPr>
              <a:t>with </a:t>
            </a:r>
            <a:r>
              <a:rPr lang="en-US" sz="2600" dirty="0">
                <a:solidFill>
                  <a:srgbClr val="FF0000"/>
                </a:solidFill>
                <a:latin typeface="Trebuchet MS" panose="020B0603020202020204" pitchFamily="34" charset="0"/>
                <a:cs typeface="Arial" panose="020B0604020202020204" pitchFamily="34" charset="0"/>
              </a:rPr>
              <a:t>Black Ink ONLY</a:t>
            </a:r>
            <a:r>
              <a:rPr lang="en-US" sz="2600" dirty="0">
                <a:latin typeface="Trebuchet MS" panose="020B0603020202020204" pitchFamily="34" charset="0"/>
                <a:cs typeface="Arial" panose="020B0604020202020204" pitchFamily="34" charset="0"/>
              </a:rPr>
              <a:t>. The essay must be the </a:t>
            </a:r>
            <a:r>
              <a:rPr lang="en-US" sz="2600" dirty="0">
                <a:solidFill>
                  <a:srgbClr val="FF0000"/>
                </a:solidFill>
                <a:latin typeface="Trebuchet MS" panose="020B0603020202020204" pitchFamily="34" charset="0"/>
                <a:cs typeface="Arial" panose="020B0604020202020204" pitchFamily="34" charset="0"/>
              </a:rPr>
              <a:t>student's own work</a:t>
            </a:r>
            <a:r>
              <a:rPr lang="en-US" sz="2600" dirty="0">
                <a:latin typeface="Trebuchet MS" panose="020B0603020202020204" pitchFamily="34" charset="0"/>
                <a:cs typeface="Arial" panose="020B0604020202020204" pitchFamily="34" charset="0"/>
              </a:rPr>
              <a:t>.  </a:t>
            </a:r>
          </a:p>
          <a:p>
            <a:r>
              <a:rPr lang="en-US" sz="2600" dirty="0">
                <a:latin typeface="Trebuchet MS" panose="020B0603020202020204" pitchFamily="34" charset="0"/>
                <a:cs typeface="Arial" panose="020B0604020202020204" pitchFamily="34" charset="0"/>
              </a:rPr>
              <a:t>Must be </a:t>
            </a:r>
            <a:r>
              <a:rPr lang="en-US" sz="2600" dirty="0">
                <a:solidFill>
                  <a:srgbClr val="FF0000"/>
                </a:solidFill>
                <a:latin typeface="Trebuchet MS" panose="020B0603020202020204" pitchFamily="34" charset="0"/>
                <a:cs typeface="Arial" panose="020B0604020202020204" pitchFamily="34" charset="0"/>
              </a:rPr>
              <a:t>300-400 words (+/- 5 words) </a:t>
            </a:r>
            <a:r>
              <a:rPr lang="en-US" sz="2600" dirty="0">
                <a:latin typeface="Trebuchet MS" panose="020B0603020202020204" pitchFamily="34" charset="0"/>
                <a:cs typeface="Arial" panose="020B0604020202020204" pitchFamily="34" charset="0"/>
              </a:rPr>
              <a:t>in length. Word count does NOT include the title or footnotes. </a:t>
            </a:r>
          </a:p>
          <a:p>
            <a:r>
              <a:rPr lang="en-US" sz="2600" dirty="0">
                <a:solidFill>
                  <a:srgbClr val="FF0000"/>
                </a:solidFill>
                <a:latin typeface="Trebuchet MS" panose="020B0603020202020204" pitchFamily="34" charset="0"/>
                <a:cs typeface="Arial" panose="020B0604020202020204" pitchFamily="34" charset="0"/>
              </a:rPr>
              <a:t>NO Graphics or poetry</a:t>
            </a:r>
            <a:r>
              <a:rPr lang="en-US" sz="2600" dirty="0">
                <a:latin typeface="Trebuchet MS" panose="020B0603020202020204" pitchFamily="34" charset="0"/>
                <a:cs typeface="Arial" panose="020B0604020202020204" pitchFamily="34" charset="0"/>
              </a:rPr>
              <a:t> allowed</a:t>
            </a:r>
          </a:p>
          <a:p>
            <a:r>
              <a:rPr lang="en-US" sz="2600" dirty="0">
                <a:latin typeface="Trebuchet MS" panose="020B0603020202020204" pitchFamily="34" charset="0"/>
                <a:cs typeface="Arial" panose="020B0604020202020204" pitchFamily="34" charset="0"/>
              </a:rPr>
              <a:t>Contestants will </a:t>
            </a:r>
            <a:r>
              <a:rPr lang="en-US" sz="2600" dirty="0">
                <a:solidFill>
                  <a:srgbClr val="FF0000"/>
                </a:solidFill>
                <a:latin typeface="Trebuchet MS" panose="020B0603020202020204" pitchFamily="34" charset="0"/>
                <a:cs typeface="Arial" panose="020B0604020202020204" pitchFamily="34" charset="0"/>
              </a:rPr>
              <a:t>NOT identify themselves</a:t>
            </a:r>
            <a:r>
              <a:rPr lang="en-US" sz="2600" dirty="0">
                <a:latin typeface="Trebuchet MS" panose="020B0603020202020204" pitchFamily="34" charset="0"/>
                <a:cs typeface="Arial" panose="020B0604020202020204" pitchFamily="34" charset="0"/>
              </a:rPr>
              <a:t> within their essay to include, but not limited to, their name, school, city, state, race, or national origin. </a:t>
            </a:r>
          </a:p>
          <a:p>
            <a:r>
              <a:rPr lang="en-US" sz="2600" dirty="0">
                <a:latin typeface="Trebuchet MS" panose="020B0603020202020204" pitchFamily="34" charset="0"/>
                <a:cs typeface="Arial" panose="020B0604020202020204" pitchFamily="34" charset="0"/>
              </a:rPr>
              <a:t>Contestants </a:t>
            </a:r>
            <a:r>
              <a:rPr lang="en-US" sz="2600" dirty="0">
                <a:solidFill>
                  <a:srgbClr val="FF0000"/>
                </a:solidFill>
                <a:latin typeface="Trebuchet MS" panose="020B0603020202020204" pitchFamily="34" charset="0"/>
                <a:cs typeface="Arial" panose="020B0604020202020204" pitchFamily="34" charset="0"/>
              </a:rPr>
              <a:t>do not put name on the essay</a:t>
            </a:r>
            <a:r>
              <a:rPr lang="en-US" sz="2600" dirty="0">
                <a:latin typeface="Trebuchet MS" panose="020B0603020202020204" pitchFamily="34" charset="0"/>
                <a:cs typeface="Arial" panose="020B0604020202020204" pitchFamily="34" charset="0"/>
              </a:rPr>
              <a:t>. Use the Official entry form as the essay’s cover sheet.</a:t>
            </a:r>
          </a:p>
          <a:p>
            <a:pPr eaLnBrk="1" fontAlgn="auto" hangingPunct="1">
              <a:defRPr/>
            </a:pPr>
            <a:endParaRPr lang="en-US" sz="2400" dirty="0">
              <a:latin typeface="Arial" panose="020B0604020202020204" pitchFamily="34" charset="0"/>
              <a:cs typeface="Arial" panose="020B0604020202020204" pitchFamily="34" charset="0"/>
            </a:endParaRPr>
          </a:p>
        </p:txBody>
      </p:sp>
      <p:sp>
        <p:nvSpPr>
          <p:cNvPr id="17411" name="Rectangle 3">
            <a:extLst>
              <a:ext uri="{FF2B5EF4-FFF2-40B4-BE49-F238E27FC236}">
                <a16:creationId xmlns:a16="http://schemas.microsoft.com/office/drawing/2014/main" id="{D8501A4C-AE4F-4643-8B8F-2599748AA44D}"/>
              </a:ext>
            </a:extLst>
          </p:cNvPr>
          <p:cNvSpPr>
            <a:spLocks noChangeArrowheads="1"/>
          </p:cNvSpPr>
          <p:nvPr/>
        </p:nvSpPr>
        <p:spPr bwMode="auto">
          <a:xfrm>
            <a:off x="0" y="381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endParaRPr lang="en-US" altLang="en-US" sz="4000" dirty="0"/>
          </a:p>
        </p:txBody>
      </p:sp>
    </p:spTree>
    <p:extLst>
      <p:ext uri="{BB962C8B-B14F-4D97-AF65-F5344CB8AC3E}">
        <p14:creationId xmlns:p14="http://schemas.microsoft.com/office/powerpoint/2010/main" val="2933416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B5B3-B505-4BB2-AE01-02258164A7E0}"/>
              </a:ext>
            </a:extLst>
          </p:cNvPr>
          <p:cNvSpPr>
            <a:spLocks noGrp="1"/>
          </p:cNvSpPr>
          <p:nvPr>
            <p:ph type="title"/>
          </p:nvPr>
        </p:nvSpPr>
        <p:spPr>
          <a:xfrm>
            <a:off x="609600" y="127677"/>
            <a:ext cx="7924800" cy="639761"/>
          </a:xfrm>
        </p:spPr>
        <p:txBody>
          <a:bodyPr/>
          <a:lstStyle/>
          <a:p>
            <a:pPr algn="ctr"/>
            <a:r>
              <a:rPr lang="en-US" sz="4000" dirty="0">
                <a:solidFill>
                  <a:schemeClr val="tx2"/>
                </a:solidFill>
                <a:latin typeface="Trebuchet MS" panose="020B0603020202020204" pitchFamily="34" charset="0"/>
                <a:cs typeface="Arial" panose="020B0604020202020204" pitchFamily="34" charset="0"/>
              </a:rPr>
              <a:t>JUDGING CRITERIA</a:t>
            </a:r>
          </a:p>
        </p:txBody>
      </p:sp>
      <p:sp>
        <p:nvSpPr>
          <p:cNvPr id="3" name="Content Placeholder 2">
            <a:extLst>
              <a:ext uri="{FF2B5EF4-FFF2-40B4-BE49-F238E27FC236}">
                <a16:creationId xmlns:a16="http://schemas.microsoft.com/office/drawing/2014/main" id="{82E24495-1148-4958-AB53-8BE3C07428BF}"/>
              </a:ext>
            </a:extLst>
          </p:cNvPr>
          <p:cNvSpPr>
            <a:spLocks noGrp="1"/>
          </p:cNvSpPr>
          <p:nvPr>
            <p:ph sz="quarter" idx="13"/>
          </p:nvPr>
        </p:nvSpPr>
        <p:spPr>
          <a:xfrm>
            <a:off x="76200" y="914400"/>
            <a:ext cx="9067800" cy="5105399"/>
          </a:xfrm>
        </p:spPr>
        <p:txBody>
          <a:bodyPr>
            <a:normAutofit fontScale="92500" lnSpcReduction="20000"/>
          </a:bodyPr>
          <a:lstStyle/>
          <a:p>
            <a:r>
              <a:rPr lang="en-US" sz="2600" b="1" u="sng" dirty="0">
                <a:latin typeface="Trebuchet MS" panose="020B0603020202020204" pitchFamily="34" charset="0"/>
                <a:cs typeface="Arial" panose="020B0604020202020204" pitchFamily="34" charset="0"/>
              </a:rPr>
              <a:t>Points Value in judging :</a:t>
            </a:r>
            <a:endParaRPr lang="en-US" sz="2600" dirty="0">
              <a:latin typeface="Trebuchet MS" panose="020B0603020202020204" pitchFamily="34" charset="0"/>
              <a:cs typeface="Arial" panose="020B0604020202020204" pitchFamily="34" charset="0"/>
            </a:endParaRPr>
          </a:p>
          <a:p>
            <a:r>
              <a:rPr lang="en-US" sz="2600" dirty="0">
                <a:solidFill>
                  <a:srgbClr val="FF0000"/>
                </a:solidFill>
                <a:latin typeface="Trebuchet MS" panose="020B0603020202020204" pitchFamily="34" charset="0"/>
                <a:cs typeface="Arial" panose="020B0604020202020204" pitchFamily="34" charset="0"/>
              </a:rPr>
              <a:t>Knowledge of Theme</a:t>
            </a:r>
            <a:r>
              <a:rPr lang="en-US" sz="2600" dirty="0">
                <a:latin typeface="Trebuchet MS" panose="020B0603020202020204" pitchFamily="34" charset="0"/>
                <a:cs typeface="Arial" panose="020B0604020202020204" pitchFamily="34" charset="0"/>
              </a:rPr>
              <a:t>	-	 </a:t>
            </a:r>
            <a:r>
              <a:rPr lang="en-US" sz="2600" b="1" dirty="0">
                <a:solidFill>
                  <a:srgbClr val="FF0000"/>
                </a:solidFill>
                <a:latin typeface="Trebuchet MS" panose="020B0603020202020204" pitchFamily="34" charset="0"/>
                <a:cs typeface="Arial" panose="020B0604020202020204" pitchFamily="34" charset="0"/>
              </a:rPr>
              <a:t>30 pts</a:t>
            </a:r>
          </a:p>
          <a:p>
            <a:pPr marL="0" indent="0">
              <a:buNone/>
            </a:pPr>
            <a:r>
              <a:rPr lang="en-US" sz="2600" dirty="0">
                <a:latin typeface="Trebuchet MS" panose="020B0603020202020204" pitchFamily="34" charset="0"/>
                <a:cs typeface="Arial" panose="020B0604020202020204" pitchFamily="34" charset="0"/>
              </a:rPr>
              <a:t>The contestant must show a thorough knowledge of the theme.</a:t>
            </a:r>
          </a:p>
          <a:p>
            <a:r>
              <a:rPr lang="en-US" sz="2600" dirty="0">
                <a:solidFill>
                  <a:srgbClr val="FF0000"/>
                </a:solidFill>
                <a:latin typeface="Trebuchet MS" panose="020B0603020202020204" pitchFamily="34" charset="0"/>
                <a:cs typeface="Arial" panose="020B0604020202020204" pitchFamily="34" charset="0"/>
              </a:rPr>
              <a:t>Theme Development</a:t>
            </a:r>
            <a:r>
              <a:rPr lang="en-US" sz="2600" dirty="0">
                <a:latin typeface="Trebuchet MS" panose="020B0603020202020204" pitchFamily="34" charset="0"/>
                <a:cs typeface="Arial" panose="020B0604020202020204" pitchFamily="34" charset="0"/>
              </a:rPr>
              <a:t>	-	 </a:t>
            </a:r>
            <a:r>
              <a:rPr lang="en-US" sz="2600" b="1" dirty="0">
                <a:solidFill>
                  <a:srgbClr val="FF0000"/>
                </a:solidFill>
                <a:latin typeface="Trebuchet MS" panose="020B0603020202020204" pitchFamily="34" charset="0"/>
                <a:cs typeface="Arial" panose="020B0604020202020204" pitchFamily="34" charset="0"/>
              </a:rPr>
              <a:t>35 pts</a:t>
            </a:r>
          </a:p>
          <a:p>
            <a:pPr marL="0" indent="0">
              <a:buNone/>
            </a:pPr>
            <a:r>
              <a:rPr lang="en-US" sz="2600" dirty="0">
                <a:latin typeface="Trebuchet MS" panose="020B0603020202020204" pitchFamily="34" charset="0"/>
                <a:cs typeface="Arial" panose="020B0604020202020204" pitchFamily="34" charset="0"/>
              </a:rPr>
              <a:t>Develop the theme with relevant facts to include who, what, where, when and why. Show relationship between the theme and own experiences. </a:t>
            </a:r>
          </a:p>
          <a:p>
            <a:r>
              <a:rPr lang="en-US" sz="2600" dirty="0">
                <a:solidFill>
                  <a:srgbClr val="FF0000"/>
                </a:solidFill>
                <a:latin typeface="Trebuchet MS" panose="020B0603020202020204" pitchFamily="34" charset="0"/>
                <a:cs typeface="Arial" panose="020B0604020202020204" pitchFamily="34" charset="0"/>
              </a:rPr>
              <a:t>Clarity of Ideas</a:t>
            </a:r>
            <a:r>
              <a:rPr lang="en-US" sz="2600" dirty="0">
                <a:latin typeface="Trebuchet MS" panose="020B0603020202020204" pitchFamily="34" charset="0"/>
                <a:cs typeface="Arial" panose="020B0604020202020204" pitchFamily="34" charset="0"/>
              </a:rPr>
              <a:t>		-	 </a:t>
            </a:r>
            <a:r>
              <a:rPr lang="en-US" sz="2600" b="1" dirty="0">
                <a:solidFill>
                  <a:srgbClr val="FF0000"/>
                </a:solidFill>
                <a:latin typeface="Trebuchet MS" panose="020B0603020202020204" pitchFamily="34" charset="0"/>
                <a:cs typeface="Arial" panose="020B0604020202020204" pitchFamily="34" charset="0"/>
              </a:rPr>
              <a:t>35 pts</a:t>
            </a:r>
          </a:p>
          <a:p>
            <a:pPr marL="0" indent="0">
              <a:buNone/>
            </a:pPr>
            <a:r>
              <a:rPr lang="en-US" sz="2600" dirty="0">
                <a:latin typeface="Trebuchet MS" panose="020B0603020202020204" pitchFamily="34" charset="0"/>
                <a:cs typeface="Arial" panose="020B0604020202020204" pitchFamily="34" charset="0"/>
              </a:rPr>
              <a:t>Essay should be easy to understand and give a clear understanding of the contestant's explanation of the theme. </a:t>
            </a:r>
          </a:p>
          <a:p>
            <a:r>
              <a:rPr lang="en-US" sz="2600" dirty="0">
                <a:solidFill>
                  <a:srgbClr val="FF0000"/>
                </a:solidFill>
                <a:latin typeface="Trebuchet MS" panose="020B0603020202020204" pitchFamily="34" charset="0"/>
                <a:cs typeface="Arial" panose="020B0604020202020204" pitchFamily="34" charset="0"/>
              </a:rPr>
              <a:t>Possible Total</a:t>
            </a:r>
            <a:r>
              <a:rPr lang="en-US" sz="2600" dirty="0">
                <a:latin typeface="Trebuchet MS" panose="020B0603020202020204" pitchFamily="34" charset="0"/>
                <a:cs typeface="Arial" panose="020B0604020202020204" pitchFamily="34" charset="0"/>
              </a:rPr>
              <a:t>		-	</a:t>
            </a:r>
            <a:r>
              <a:rPr lang="en-US" sz="2600" b="1" dirty="0">
                <a:solidFill>
                  <a:srgbClr val="FF0000"/>
                </a:solidFill>
                <a:latin typeface="Trebuchet MS" panose="020B0603020202020204" pitchFamily="34" charset="0"/>
                <a:cs typeface="Arial" panose="020B0604020202020204" pitchFamily="34" charset="0"/>
              </a:rPr>
              <a:t>100 pts</a:t>
            </a:r>
          </a:p>
          <a:p>
            <a:pPr eaLnBrk="1" fontAlgn="auto" hangingPunct="1">
              <a:defRPr/>
            </a:pPr>
            <a:endParaRPr lang="en-US" sz="2400" dirty="0">
              <a:latin typeface="Arial" panose="020B0604020202020204" pitchFamily="34" charset="0"/>
              <a:cs typeface="Arial" panose="020B0604020202020204" pitchFamily="34" charset="0"/>
            </a:endParaRPr>
          </a:p>
          <a:p>
            <a:endParaRPr lang="en-US" sz="3400" dirty="0">
              <a:latin typeface="Arial" panose="020B0604020202020204" pitchFamily="34" charset="0"/>
              <a:cs typeface="Arial" panose="020B0604020202020204" pitchFamily="34" charset="0"/>
            </a:endParaRPr>
          </a:p>
          <a:p>
            <a:pPr eaLnBrk="1" fontAlgn="auto" hangingPunct="1">
              <a:defRPr/>
            </a:pPr>
            <a:endParaRPr lang="en-US" sz="2400" dirty="0">
              <a:latin typeface="Arial" panose="020B0604020202020204" pitchFamily="34" charset="0"/>
              <a:cs typeface="Arial" panose="020B0604020202020204" pitchFamily="34" charset="0"/>
            </a:endParaRPr>
          </a:p>
        </p:txBody>
      </p:sp>
      <p:sp>
        <p:nvSpPr>
          <p:cNvPr id="17411" name="Rectangle 3">
            <a:extLst>
              <a:ext uri="{FF2B5EF4-FFF2-40B4-BE49-F238E27FC236}">
                <a16:creationId xmlns:a16="http://schemas.microsoft.com/office/drawing/2014/main" id="{D8501A4C-AE4F-4643-8B8F-2599748AA44D}"/>
              </a:ext>
            </a:extLst>
          </p:cNvPr>
          <p:cNvSpPr>
            <a:spLocks noChangeArrowheads="1"/>
          </p:cNvSpPr>
          <p:nvPr/>
        </p:nvSpPr>
        <p:spPr bwMode="auto">
          <a:xfrm>
            <a:off x="0" y="381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endParaRPr lang="en-US" altLang="en-US" sz="4000" dirty="0"/>
          </a:p>
        </p:txBody>
      </p:sp>
    </p:spTree>
    <p:extLst>
      <p:ext uri="{BB962C8B-B14F-4D97-AF65-F5344CB8AC3E}">
        <p14:creationId xmlns:p14="http://schemas.microsoft.com/office/powerpoint/2010/main" val="9588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2000">
              <a:schemeClr val="bg1"/>
            </a:gs>
          </a:gsLst>
          <a:lin ang="54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26451-135D-4DB6-BF29-33C0C9C03276}"/>
              </a:ext>
            </a:extLst>
          </p:cNvPr>
          <p:cNvSpPr>
            <a:spLocks noGrp="1"/>
          </p:cNvSpPr>
          <p:nvPr>
            <p:ph sz="quarter" idx="13"/>
          </p:nvPr>
        </p:nvSpPr>
        <p:spPr>
          <a:xfrm>
            <a:off x="152400" y="990600"/>
            <a:ext cx="8915400" cy="5540514"/>
          </a:xfrm>
        </p:spPr>
        <p:txBody>
          <a:bodyPr>
            <a:normAutofit/>
          </a:bodyPr>
          <a:lstStyle/>
          <a:p>
            <a:pPr>
              <a:defRPr/>
            </a:pPr>
            <a:r>
              <a:rPr lang="en-US" sz="2600" dirty="0">
                <a:solidFill>
                  <a:prstClr val="white"/>
                </a:solidFill>
                <a:latin typeface="Trebuchet MS" panose="020B0603020202020204" pitchFamily="34" charset="0"/>
                <a:cs typeface="Arial" panose="020B0604020202020204" pitchFamily="34" charset="0"/>
              </a:rPr>
              <a:t>Entries to Post – by midnight, 31 Oct</a:t>
            </a:r>
            <a:r>
              <a:rPr lang="en-US" sz="2600" dirty="0">
                <a:solidFill>
                  <a:srgbClr val="FF0000"/>
                </a:solidFill>
                <a:latin typeface="Trebuchet MS" panose="020B0603020202020204" pitchFamily="34" charset="0"/>
                <a:cs typeface="Arial" panose="020B0604020202020204" pitchFamily="34" charset="0"/>
              </a:rPr>
              <a:t>*</a:t>
            </a:r>
          </a:p>
          <a:p>
            <a:pPr>
              <a:defRPr/>
            </a:pPr>
            <a:r>
              <a:rPr lang="en-US" sz="2600" dirty="0">
                <a:solidFill>
                  <a:prstClr val="white"/>
                </a:solidFill>
                <a:latin typeface="Trebuchet MS" panose="020B0603020202020204" pitchFamily="34" charset="0"/>
                <a:cs typeface="Arial" panose="020B0604020202020204" pitchFamily="34" charset="0"/>
              </a:rPr>
              <a:t>Post Judging – completed by 15 Nov</a:t>
            </a:r>
            <a:r>
              <a:rPr lang="en-US" sz="2600" dirty="0">
                <a:solidFill>
                  <a:srgbClr val="FF0000"/>
                </a:solidFill>
                <a:latin typeface="Trebuchet MS" panose="020B0603020202020204" pitchFamily="34" charset="0"/>
                <a:cs typeface="Arial" panose="020B0604020202020204" pitchFamily="34" charset="0"/>
              </a:rPr>
              <a:t>**</a:t>
            </a:r>
          </a:p>
          <a:p>
            <a:pPr>
              <a:defRPr/>
            </a:pPr>
            <a:r>
              <a:rPr lang="en-US" sz="2600" dirty="0">
                <a:solidFill>
                  <a:prstClr val="white"/>
                </a:solidFill>
                <a:latin typeface="Trebuchet MS" panose="020B0603020202020204" pitchFamily="34" charset="0"/>
                <a:cs typeface="Arial" panose="020B0604020202020204" pitchFamily="34" charset="0"/>
              </a:rPr>
              <a:t>District Judging – completed by 10 Dec</a:t>
            </a:r>
            <a:r>
              <a:rPr lang="en-US" sz="2600" dirty="0">
                <a:solidFill>
                  <a:srgbClr val="FF0000"/>
                </a:solidFill>
                <a:latin typeface="Trebuchet MS" panose="020B0603020202020204" pitchFamily="34" charset="0"/>
                <a:cs typeface="Arial" panose="020B0604020202020204" pitchFamily="34" charset="0"/>
              </a:rPr>
              <a:t>**</a:t>
            </a:r>
          </a:p>
          <a:p>
            <a:pPr>
              <a:defRPr/>
            </a:pPr>
            <a:r>
              <a:rPr lang="en-US" sz="2600" dirty="0">
                <a:solidFill>
                  <a:prstClr val="white"/>
                </a:solidFill>
                <a:latin typeface="Trebuchet MS" panose="020B0603020202020204" pitchFamily="34" charset="0"/>
                <a:cs typeface="Arial" panose="020B0604020202020204" pitchFamily="34" charset="0"/>
              </a:rPr>
              <a:t>District winning entry to Dept Chairman – 14 Dec</a:t>
            </a:r>
            <a:r>
              <a:rPr lang="en-US" sz="2600" dirty="0">
                <a:solidFill>
                  <a:srgbClr val="FF0000"/>
                </a:solidFill>
                <a:latin typeface="Trebuchet MS" panose="020B0603020202020204" pitchFamily="34" charset="0"/>
                <a:cs typeface="Arial" panose="020B0604020202020204" pitchFamily="34" charset="0"/>
              </a:rPr>
              <a:t>*</a:t>
            </a:r>
          </a:p>
          <a:p>
            <a:pPr>
              <a:defRPr/>
            </a:pPr>
            <a:r>
              <a:rPr lang="en-US" sz="2600" dirty="0">
                <a:solidFill>
                  <a:prstClr val="white"/>
                </a:solidFill>
                <a:latin typeface="Trebuchet MS" panose="020B0603020202020204" pitchFamily="34" charset="0"/>
                <a:cs typeface="Arial" panose="020B0604020202020204" pitchFamily="34" charset="0"/>
              </a:rPr>
              <a:t>Department Judging – completed by 10 Jan</a:t>
            </a:r>
            <a:r>
              <a:rPr lang="en-US" sz="2600" dirty="0">
                <a:solidFill>
                  <a:srgbClr val="FF0000"/>
                </a:solidFill>
                <a:latin typeface="Trebuchet MS" panose="020B0603020202020204" pitchFamily="34" charset="0"/>
                <a:cs typeface="Arial" panose="020B0604020202020204" pitchFamily="34" charset="0"/>
              </a:rPr>
              <a:t>**</a:t>
            </a:r>
          </a:p>
          <a:p>
            <a:pPr>
              <a:defRPr/>
            </a:pPr>
            <a:r>
              <a:rPr lang="en-US" sz="2600" dirty="0">
                <a:solidFill>
                  <a:prstClr val="white"/>
                </a:solidFill>
                <a:latin typeface="Trebuchet MS" panose="020B0603020202020204" pitchFamily="34" charset="0"/>
                <a:cs typeface="Arial" panose="020B0604020202020204" pitchFamily="34" charset="0"/>
              </a:rPr>
              <a:t>Participation Reports – completed and sent to Department Chairman by 15 Jan</a:t>
            </a:r>
            <a:r>
              <a:rPr lang="en-US" sz="2600" dirty="0">
                <a:solidFill>
                  <a:srgbClr val="FF0000"/>
                </a:solidFill>
                <a:latin typeface="Trebuchet MS" panose="020B0603020202020204" pitchFamily="34" charset="0"/>
                <a:cs typeface="Arial" panose="020B0604020202020204" pitchFamily="34" charset="0"/>
              </a:rPr>
              <a:t>**</a:t>
            </a:r>
            <a:r>
              <a:rPr lang="en-US" sz="2600" dirty="0">
                <a:solidFill>
                  <a:prstClr val="white"/>
                </a:solidFill>
                <a:latin typeface="Trebuchet MS" panose="020B0603020202020204" pitchFamily="34" charset="0"/>
                <a:cs typeface="Arial" panose="020B0604020202020204" pitchFamily="34" charset="0"/>
              </a:rPr>
              <a:t> (This is a roll up from the District chairman of participating posts in your district) Report must include the phone number and email address of the district chairman. </a:t>
            </a:r>
          </a:p>
          <a:p>
            <a:pPr marL="0" indent="0">
              <a:buFont typeface="Arial" panose="020B0604020202020204" pitchFamily="34" charset="0"/>
              <a:buNone/>
              <a:defRPr/>
            </a:pPr>
            <a:r>
              <a:rPr lang="en-US" sz="2400" dirty="0">
                <a:solidFill>
                  <a:prstClr val="white"/>
                </a:solidFill>
                <a:latin typeface="Trebuchet MS" panose="020B0603020202020204" pitchFamily="34" charset="0"/>
                <a:cs typeface="Arial" panose="020B0604020202020204" pitchFamily="34" charset="0"/>
              </a:rPr>
              <a:t> </a:t>
            </a:r>
            <a:r>
              <a:rPr lang="en-US" sz="1800" dirty="0">
                <a:solidFill>
                  <a:srgbClr val="FF0000"/>
                </a:solidFill>
                <a:latin typeface="Trebuchet MS" panose="020B0603020202020204" pitchFamily="34" charset="0"/>
                <a:cs typeface="Arial" panose="020B0604020202020204" pitchFamily="34" charset="0"/>
              </a:rPr>
              <a:t>* Required Deadlines                                                     ** Suggested Deadlines</a:t>
            </a:r>
            <a:endParaRPr lang="en-US" sz="2400" dirty="0">
              <a:solidFill>
                <a:srgbClr val="FF0000"/>
              </a:solidFill>
              <a:latin typeface="Trebuchet MS" panose="020B0603020202020204" pitchFamily="34" charset="0"/>
              <a:cs typeface="Arial" panose="020B0604020202020204" pitchFamily="34" charset="0"/>
            </a:endParaRPr>
          </a:p>
        </p:txBody>
      </p:sp>
      <p:sp>
        <p:nvSpPr>
          <p:cNvPr id="13315" name="Rectangle 3">
            <a:extLst>
              <a:ext uri="{FF2B5EF4-FFF2-40B4-BE49-F238E27FC236}">
                <a16:creationId xmlns:a16="http://schemas.microsoft.com/office/drawing/2014/main" id="{C11BC355-2E0D-4C8A-B157-1A7DEF2E15E4}"/>
              </a:ext>
            </a:extLst>
          </p:cNvPr>
          <p:cNvSpPr>
            <a:spLocks noChangeArrowheads="1"/>
          </p:cNvSpPr>
          <p:nvPr/>
        </p:nvSpPr>
        <p:spPr bwMode="auto">
          <a:xfrm>
            <a:off x="609600" y="228600"/>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r>
              <a:rPr lang="en-US" altLang="en-US" sz="4000" b="1" dirty="0">
                <a:solidFill>
                  <a:srgbClr val="9F874F"/>
                </a:solidFill>
                <a:latin typeface="Trebuchet MS" panose="020B0603020202020204" pitchFamily="34" charset="0"/>
                <a:cs typeface="Arial" panose="020B0604020202020204" pitchFamily="34" charset="0"/>
              </a:rPr>
              <a:t>DEADLINES</a:t>
            </a:r>
            <a:endParaRPr lang="en-US" altLang="en-US" sz="40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32266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Custom 1">
      <a:dk1>
        <a:srgbClr val="000000"/>
      </a:dk1>
      <a:lt1>
        <a:srgbClr val="FFFFFF"/>
      </a:lt1>
      <a:dk2>
        <a:srgbClr val="1F2123"/>
      </a:dk2>
      <a:lt2>
        <a:srgbClr val="9F874F"/>
      </a:lt2>
      <a:accent1>
        <a:srgbClr val="7E97AD"/>
      </a:accent1>
      <a:accent2>
        <a:srgbClr val="9F874F"/>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53666</TotalTime>
  <Words>1661</Words>
  <Application>Microsoft Office PowerPoint</Application>
  <PresentationFormat>On-screen Show (4:3)</PresentationFormat>
  <Paragraphs>151</Paragraphs>
  <Slides>26</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Narrow</vt:lpstr>
      <vt:lpstr>Calibri</vt:lpstr>
      <vt:lpstr>Trebuchet MS</vt:lpstr>
      <vt:lpstr>Horizon</vt:lpstr>
      <vt:lpstr> PATRIOT’S PEN (PP) Debbie mcelhannon vfwlapatriotspen@gmail.com debbiemc4vets@gmail.com 337-526-3695</vt:lpstr>
      <vt:lpstr>PowerPoint Presentation</vt:lpstr>
      <vt:lpstr>PowerPoint Presentation</vt:lpstr>
      <vt:lpstr>Patriot pen ELIGIBILITY </vt:lpstr>
      <vt:lpstr>PowerPoint Presentation</vt:lpstr>
      <vt:lpstr>Patriot pen   ENTRY FORM</vt:lpstr>
      <vt:lpstr>patriot pen   RULES</vt:lpstr>
      <vt:lpstr>JUDGING CRITERIA</vt:lpstr>
      <vt:lpstr>PowerPoint Presentation</vt:lpstr>
      <vt:lpstr>PowerPoint Presentation</vt:lpstr>
      <vt:lpstr>PowerPoint Presentation</vt:lpstr>
      <vt:lpstr>District Reports</vt:lpstr>
      <vt:lpstr>District Reports</vt:lpstr>
      <vt:lpstr> americanism PAULA FREEMAN vfwlaAMERICANISM@gmail.com 903-286-0889</vt:lpstr>
      <vt:lpstr>PowerPoint Presentation</vt:lpstr>
      <vt:lpstr>PowerPoint Presentation</vt:lpstr>
      <vt:lpstr>PowerPoint Presentation</vt:lpstr>
      <vt:lpstr>PowerPoint Presentation</vt:lpstr>
      <vt:lpstr>PowerPoint Presentation</vt:lpstr>
      <vt:lpstr>POST AMERICANISM SUMMARY FORM</vt:lpstr>
      <vt:lpstr>PowerPoint Presentation</vt:lpstr>
      <vt:lpstr>PowerPoint Presentation</vt:lpstr>
      <vt:lpstr>PowerPoint Presentation</vt:lpstr>
      <vt:lpstr>DIST AMERICANISM SUMMARY FORM</vt:lpstr>
      <vt:lpstr>AWARDS</vt:lpstr>
      <vt:lpstr>PATRIOT’S PEN (PP) Debbie mcelhannon vfwlapatriotspen@gmail.com debbiemc4vets@gmail.com 337-526-3695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VICE COMMANDERS MEETING</dc:title>
  <dc:creator>Randi Law</dc:creator>
  <cp:lastModifiedBy>Lee Daigle</cp:lastModifiedBy>
  <cp:revision>244</cp:revision>
  <cp:lastPrinted>2015-12-09T18:51:12Z</cp:lastPrinted>
  <dcterms:created xsi:type="dcterms:W3CDTF">2012-08-28T14:57:55Z</dcterms:created>
  <dcterms:modified xsi:type="dcterms:W3CDTF">2020-08-09T21:40:47Z</dcterms:modified>
</cp:coreProperties>
</file>